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9" r:id="rId3"/>
  </p:sldMasterIdLst>
  <p:notesMasterIdLst>
    <p:notesMasterId r:id="rId5"/>
  </p:notesMasterIdLst>
  <p:handoutMasterIdLst>
    <p:handoutMasterId r:id="rId12"/>
  </p:handoutMasterIdLst>
  <p:sldIdLst>
    <p:sldId id="256" r:id="rId4"/>
    <p:sldId id="272" r:id="rId6"/>
    <p:sldId id="257" r:id="rId7"/>
    <p:sldId id="270" r:id="rId8"/>
    <p:sldId id="258" r:id="rId9"/>
    <p:sldId id="269" r:id="rId10"/>
    <p:sldId id="268" r:id="rId11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80" autoAdjust="0"/>
    <p:restoredTop sz="86374"/>
  </p:normalViewPr>
  <p:slideViewPr>
    <p:cSldViewPr snapToGrid="0" showGuides="1">
      <p:cViewPr varScale="1">
        <p:scale>
          <a:sx n="127" d="100"/>
          <a:sy n="127" d="100"/>
        </p:scale>
        <p:origin x="1952" y="1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handoutMaster" Target="handoutMasters/handoutMaster1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tags" Target="../tags/tag6.xml"/><Relationship Id="rId8" Type="http://schemas.openxmlformats.org/officeDocument/2006/relationships/tags" Target="../tags/tag5.xml"/><Relationship Id="rId7" Type="http://schemas.openxmlformats.org/officeDocument/2006/relationships/tags" Target="../tags/tag4.xml"/><Relationship Id="rId6" Type="http://schemas.openxmlformats.org/officeDocument/2006/relationships/tags" Target="../tags/tag3.xml"/><Relationship Id="rId5" Type="http://schemas.openxmlformats.org/officeDocument/2006/relationships/tags" Target="../tags/tag2.xml"/><Relationship Id="rId4" Type="http://schemas.openxmlformats.org/officeDocument/2006/relationships/image" Target="file:///C:\Users\1V994W2\PycharmProjects\PPT_Background_Generation/pic_temp/pic_sup.png" TargetMode="External"/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10.xml"/><Relationship Id="rId8" Type="http://schemas.openxmlformats.org/officeDocument/2006/relationships/tags" Target="../tags/tag9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8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7.xml"/><Relationship Id="rId12" Type="http://schemas.openxmlformats.org/officeDocument/2006/relationships/tags" Target="../tags/tag13.xml"/><Relationship Id="rId11" Type="http://schemas.openxmlformats.org/officeDocument/2006/relationships/tags" Target="../tags/tag12.xml"/><Relationship Id="rId10" Type="http://schemas.openxmlformats.org/officeDocument/2006/relationships/tags" Target="../tags/tag11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tags" Target="../tags/tag19.xml"/><Relationship Id="rId8" Type="http://schemas.openxmlformats.org/officeDocument/2006/relationships/tags" Target="../tags/tag18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image" Target="file:///C:\Users\1V994W2\PycharmProjects\PPT_Background_Generation/pic_temp/pic_half_down.png" TargetMode="External"/><Relationship Id="rId3" Type="http://schemas.openxmlformats.org/officeDocument/2006/relationships/image" Target="../media/image4.png"/><Relationship Id="rId2" Type="http://schemas.openxmlformats.org/officeDocument/2006/relationships/tags" Target="../tags/tag14.xml"/><Relationship Id="rId10" Type="http://schemas.openxmlformats.org/officeDocument/2006/relationships/tags" Target="../tags/tag20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24.xml"/><Relationship Id="rId8" Type="http://schemas.openxmlformats.org/officeDocument/2006/relationships/tags" Target="../tags/tag23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22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21.xml"/><Relationship Id="rId13" Type="http://schemas.openxmlformats.org/officeDocument/2006/relationships/tags" Target="../tags/tag28.xml"/><Relationship Id="rId12" Type="http://schemas.openxmlformats.org/officeDocument/2006/relationships/tags" Target="../tags/tag27.xml"/><Relationship Id="rId11" Type="http://schemas.openxmlformats.org/officeDocument/2006/relationships/tags" Target="../tags/tag26.xml"/><Relationship Id="rId10" Type="http://schemas.openxmlformats.org/officeDocument/2006/relationships/tags" Target="../tags/tag25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32.xml"/><Relationship Id="rId8" Type="http://schemas.openxmlformats.org/officeDocument/2006/relationships/tags" Target="../tags/tag31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30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29.xml"/><Relationship Id="rId15" Type="http://schemas.openxmlformats.org/officeDocument/2006/relationships/tags" Target="../tags/tag38.xml"/><Relationship Id="rId14" Type="http://schemas.openxmlformats.org/officeDocument/2006/relationships/tags" Target="../tags/tag37.xml"/><Relationship Id="rId13" Type="http://schemas.openxmlformats.org/officeDocument/2006/relationships/tags" Target="../tags/tag36.xml"/><Relationship Id="rId12" Type="http://schemas.openxmlformats.org/officeDocument/2006/relationships/tags" Target="../tags/tag35.xml"/><Relationship Id="rId11" Type="http://schemas.openxmlformats.org/officeDocument/2006/relationships/tags" Target="../tags/tag34.xml"/><Relationship Id="rId10" Type="http://schemas.openxmlformats.org/officeDocument/2006/relationships/tags" Target="../tags/tag33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42.xml"/><Relationship Id="rId8" Type="http://schemas.openxmlformats.org/officeDocument/2006/relationships/image" Target="file:///C:\Users\1V994W2\PycharmProjects\PPT_Background_Generation/pic_temp/0_pic_quater_left_up.png" TargetMode="External"/><Relationship Id="rId7" Type="http://schemas.openxmlformats.org/officeDocument/2006/relationships/image" Target="../media/image2.png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image" Target="file:///C:\Users\1V994W2\Documents\Tencent%20Files\574576071\FileRecv\&#25340;&#35013;&#32032;&#26448;\&#31616;&#32422;&#28385;&#29256;-28\\05\subject_holdleft_107,130,161_0_staid_full_0.png" TargetMode="External"/><Relationship Id="rId3" Type="http://schemas.openxmlformats.org/officeDocument/2006/relationships/image" Target="../media/image5.png"/><Relationship Id="rId2" Type="http://schemas.openxmlformats.org/officeDocument/2006/relationships/tags" Target="../tags/tag39.xml"/><Relationship Id="rId12" Type="http://schemas.openxmlformats.org/officeDocument/2006/relationships/tags" Target="../tags/tag45.xml"/><Relationship Id="rId11" Type="http://schemas.openxmlformats.org/officeDocument/2006/relationships/tags" Target="../tags/tag44.xml"/><Relationship Id="rId10" Type="http://schemas.openxmlformats.org/officeDocument/2006/relationships/tags" Target="../tags/tag43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4" Type="http://schemas.openxmlformats.org/officeDocument/2006/relationships/tags" Target="../tags/tag48.xml"/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tags" Target="../tags/tag52.xml"/><Relationship Id="rId8" Type="http://schemas.openxmlformats.org/officeDocument/2006/relationships/tags" Target="../tags/tag51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50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49.xml"/><Relationship Id="rId13" Type="http://schemas.openxmlformats.org/officeDocument/2006/relationships/tags" Target="../tags/tag56.xml"/><Relationship Id="rId12" Type="http://schemas.openxmlformats.org/officeDocument/2006/relationships/tags" Target="../tags/tag55.xml"/><Relationship Id="rId11" Type="http://schemas.openxmlformats.org/officeDocument/2006/relationships/tags" Target="../tags/tag54.xml"/><Relationship Id="rId10" Type="http://schemas.openxmlformats.org/officeDocument/2006/relationships/tags" Target="../tags/tag53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9" Type="http://schemas.openxmlformats.org/officeDocument/2006/relationships/tags" Target="../tags/tag60.xml"/><Relationship Id="rId8" Type="http://schemas.openxmlformats.org/officeDocument/2006/relationships/tags" Target="../tags/tag59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58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57.xml"/><Relationship Id="rId12" Type="http://schemas.openxmlformats.org/officeDocument/2006/relationships/tags" Target="../tags/tag63.xml"/><Relationship Id="rId11" Type="http://schemas.openxmlformats.org/officeDocument/2006/relationships/tags" Target="../tags/tag62.xml"/><Relationship Id="rId10" Type="http://schemas.openxmlformats.org/officeDocument/2006/relationships/tags" Target="../tags/tag61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9" Type="http://schemas.openxmlformats.org/officeDocument/2006/relationships/tags" Target="../tags/tag67.xml"/><Relationship Id="rId8" Type="http://schemas.openxmlformats.org/officeDocument/2006/relationships/tags" Target="../tags/tag66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65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64.xml"/><Relationship Id="rId11" Type="http://schemas.openxmlformats.org/officeDocument/2006/relationships/tags" Target="../tags/tag69.xml"/><Relationship Id="rId10" Type="http://schemas.openxmlformats.org/officeDocument/2006/relationships/tags" Target="../tags/tag68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9" Type="http://schemas.openxmlformats.org/officeDocument/2006/relationships/tags" Target="../tags/tag75.xml"/><Relationship Id="rId8" Type="http://schemas.openxmlformats.org/officeDocument/2006/relationships/tags" Target="../tags/tag74.xml"/><Relationship Id="rId7" Type="http://schemas.openxmlformats.org/officeDocument/2006/relationships/tags" Target="../tags/tag73.xml"/><Relationship Id="rId6" Type="http://schemas.openxmlformats.org/officeDocument/2006/relationships/tags" Target="../tags/tag72.xml"/><Relationship Id="rId5" Type="http://schemas.openxmlformats.org/officeDocument/2006/relationships/tags" Target="../tags/tag71.xml"/><Relationship Id="rId4" Type="http://schemas.openxmlformats.org/officeDocument/2006/relationships/image" Target="file:///C:\Users\1V994W2\PycharmProjects\PPT_Background_Generation/pic_temp/pic_sup.png" TargetMode="External"/><Relationship Id="rId3" Type="http://schemas.openxmlformats.org/officeDocument/2006/relationships/image" Target="../media/image1.png"/><Relationship Id="rId2" Type="http://schemas.openxmlformats.org/officeDocument/2006/relationships/tags" Target="../tags/tag70.xml"/><Relationship Id="rId10" Type="http://schemas.openxmlformats.org/officeDocument/2006/relationships/tags" Target="../tags/tag76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9" Type="http://schemas.openxmlformats.org/officeDocument/2006/relationships/tags" Target="../tags/tag80.xml"/><Relationship Id="rId8" Type="http://schemas.openxmlformats.org/officeDocument/2006/relationships/tags" Target="../tags/tag79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78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77.xml"/><Relationship Id="rId11" Type="http://schemas.openxmlformats.org/officeDocument/2006/relationships/tags" Target="../tags/tag82.xml"/><Relationship Id="rId10" Type="http://schemas.openxmlformats.org/officeDocument/2006/relationships/tags" Target="../tags/tag81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9" Type="http://schemas.openxmlformats.org/officeDocument/2006/relationships/tags" Target="../tags/tag86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85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84.xml"/><Relationship Id="rId2" Type="http://schemas.openxmlformats.org/officeDocument/2006/relationships/tags" Target="../tags/tag83.xml"/><Relationship Id="rId13" Type="http://schemas.openxmlformats.org/officeDocument/2006/relationships/tags" Target="../tags/tag90.xml"/><Relationship Id="rId12" Type="http://schemas.openxmlformats.org/officeDocument/2006/relationships/tags" Target="../tags/tag89.xml"/><Relationship Id="rId11" Type="http://schemas.openxmlformats.org/officeDocument/2006/relationships/tags" Target="../tags/tag88.xml"/><Relationship Id="rId10" Type="http://schemas.openxmlformats.org/officeDocument/2006/relationships/tags" Target="../tags/tag87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9" Type="http://schemas.openxmlformats.org/officeDocument/2006/relationships/tags" Target="../tags/tag96.xml"/><Relationship Id="rId8" Type="http://schemas.openxmlformats.org/officeDocument/2006/relationships/tags" Target="../tags/tag95.xml"/><Relationship Id="rId7" Type="http://schemas.openxmlformats.org/officeDocument/2006/relationships/tags" Target="../tags/tag94.xml"/><Relationship Id="rId6" Type="http://schemas.openxmlformats.org/officeDocument/2006/relationships/tags" Target="../tags/tag93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1" Type="http://schemas.openxmlformats.org/officeDocument/2006/relationships/tags" Target="../tags/tag98.xml"/><Relationship Id="rId10" Type="http://schemas.openxmlformats.org/officeDocument/2006/relationships/tags" Target="../tags/tag97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9" Type="http://schemas.openxmlformats.org/officeDocument/2006/relationships/tags" Target="../tags/tag102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101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100.xml"/><Relationship Id="rId2" Type="http://schemas.openxmlformats.org/officeDocument/2006/relationships/tags" Target="../tags/tag99.xml"/><Relationship Id="rId14" Type="http://schemas.openxmlformats.org/officeDocument/2006/relationships/tags" Target="../tags/tag107.xml"/><Relationship Id="rId13" Type="http://schemas.openxmlformats.org/officeDocument/2006/relationships/tags" Target="../tags/tag106.xml"/><Relationship Id="rId12" Type="http://schemas.openxmlformats.org/officeDocument/2006/relationships/tags" Target="../tags/tag105.xml"/><Relationship Id="rId11" Type="http://schemas.openxmlformats.org/officeDocument/2006/relationships/tags" Target="../tags/tag104.xml"/><Relationship Id="rId10" Type="http://schemas.openxmlformats.org/officeDocument/2006/relationships/tags" Target="../tags/tag103.xm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9" Type="http://schemas.openxmlformats.org/officeDocument/2006/relationships/tags" Target="../tags/tag111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110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109.xml"/><Relationship Id="rId2" Type="http://schemas.openxmlformats.org/officeDocument/2006/relationships/tags" Target="../tags/tag108.xml"/><Relationship Id="rId14" Type="http://schemas.openxmlformats.org/officeDocument/2006/relationships/tags" Target="../tags/tag116.xml"/><Relationship Id="rId13" Type="http://schemas.openxmlformats.org/officeDocument/2006/relationships/tags" Target="../tags/tag115.xml"/><Relationship Id="rId12" Type="http://schemas.openxmlformats.org/officeDocument/2006/relationships/tags" Target="../tags/tag114.xml"/><Relationship Id="rId11" Type="http://schemas.openxmlformats.org/officeDocument/2006/relationships/tags" Target="../tags/tag113.xml"/><Relationship Id="rId10" Type="http://schemas.openxmlformats.org/officeDocument/2006/relationships/tags" Target="../tags/tag112.xm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9" Type="http://schemas.openxmlformats.org/officeDocument/2006/relationships/tags" Target="../tags/tag120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119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118.xml"/><Relationship Id="rId2" Type="http://schemas.openxmlformats.org/officeDocument/2006/relationships/tags" Target="../tags/tag117.xml"/><Relationship Id="rId16" Type="http://schemas.openxmlformats.org/officeDocument/2006/relationships/tags" Target="../tags/tag127.xml"/><Relationship Id="rId15" Type="http://schemas.openxmlformats.org/officeDocument/2006/relationships/tags" Target="../tags/tag126.xml"/><Relationship Id="rId14" Type="http://schemas.openxmlformats.org/officeDocument/2006/relationships/tags" Target="../tags/tag125.xml"/><Relationship Id="rId13" Type="http://schemas.openxmlformats.org/officeDocument/2006/relationships/tags" Target="../tags/tag124.xml"/><Relationship Id="rId12" Type="http://schemas.openxmlformats.org/officeDocument/2006/relationships/tags" Target="../tags/tag123.xml"/><Relationship Id="rId11" Type="http://schemas.openxmlformats.org/officeDocument/2006/relationships/tags" Target="../tags/tag122.xml"/><Relationship Id="rId10" Type="http://schemas.openxmlformats.org/officeDocument/2006/relationships/tags" Target="../tags/tag121.xm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9" Type="http://schemas.openxmlformats.org/officeDocument/2006/relationships/tags" Target="../tags/tag131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130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129.xml"/><Relationship Id="rId2" Type="http://schemas.openxmlformats.org/officeDocument/2006/relationships/tags" Target="../tags/tag128.xml"/><Relationship Id="rId13" Type="http://schemas.openxmlformats.org/officeDocument/2006/relationships/tags" Target="../tags/tag135.xml"/><Relationship Id="rId12" Type="http://schemas.openxmlformats.org/officeDocument/2006/relationships/tags" Target="../tags/tag134.xml"/><Relationship Id="rId11" Type="http://schemas.openxmlformats.org/officeDocument/2006/relationships/tags" Target="../tags/tag133.xml"/><Relationship Id="rId10" Type="http://schemas.openxmlformats.org/officeDocument/2006/relationships/tags" Target="../tags/tag132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/>
              </a:defRPr>
            </a:lvl1pPr>
          </a:lstStyle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ea"/>
                <a:ea typeface="+mn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单击此处添加副标题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/>
          <p:nvPr userDrawn="1">
            <p:custDataLst>
              <p:tags r:id="rId2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8"/>
            </p:custDataLst>
          </p:nvPr>
        </p:nvSpPr>
        <p:spPr>
          <a:xfrm>
            <a:off x="2921000" y="2469760"/>
            <a:ext cx="6350000" cy="1398905"/>
          </a:xfrm>
        </p:spPr>
        <p:txBody>
          <a:bodyPr vert="horz" wrap="square" lIns="91440" tIns="45720" rIns="91440" bIns="45720" rtlCol="0" anchor="b" anchorCtr="0">
            <a:normAutofit/>
          </a:bodyPr>
          <a:lstStyle>
            <a:lvl1pPr algn="dist">
              <a:defRPr lang="zh-CN" altLang="en-US" sz="7200" b="0" spc="700" baseline="0">
                <a:solidFill>
                  <a:schemeClr val="bg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pPr marL="0" lvl="0" algn="dist"/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9"/>
            </p:custDataLst>
          </p:nvPr>
        </p:nvSpPr>
        <p:spPr>
          <a:xfrm>
            <a:off x="2921000" y="3981450"/>
            <a:ext cx="6350000" cy="461646"/>
          </a:xfrm>
        </p:spPr>
        <p:txBody>
          <a:bodyPr vert="horz" wrap="square" lIns="91440" tIns="45720" rIns="91440" bIns="45720" rtlCol="0" anchor="t" anchorCtr="0">
            <a:normAutofit/>
          </a:bodyPr>
          <a:lstStyle>
            <a:lvl1pPr marL="0" indent="0" algn="ctr">
              <a:buNone/>
              <a:defRPr lang="zh-CN" altLang="en-US" sz="2000" spc="200">
                <a:ln>
                  <a:noFill/>
                </a:ln>
                <a:solidFill>
                  <a:schemeClr val="bg1"/>
                </a:solidFill>
                <a:effectLst/>
                <a:uLnTx/>
                <a:latin typeface="Arial" panose="020B0604020202020204" pitchFamily="34" charset="0"/>
                <a:ea typeface="微软雅黑" charset="-122"/>
                <a:cs typeface="微软雅黑" charset="-122"/>
              </a:defRPr>
            </a:lvl1pPr>
          </a:lstStyle>
          <a:p>
            <a:pPr marL="228600" lvl="0" indent="-228600" algn="ctr">
              <a:lnSpc>
                <a:spcPct val="100000"/>
              </a:lnSpc>
              <a:spcAft>
                <a:spcPts val="0"/>
              </a:spcAft>
              <a:buClrTx/>
              <a:buSzTx/>
            </a:pPr>
            <a:r>
              <a:rPr lang="zh-CN" altLang="en-US" dirty="0"/>
              <a:t>单击此处编辑副标题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 userDrawn="1"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594200"/>
          </a:xfrm>
          <a:prstGeom prst="rect">
            <a:avLst/>
          </a:prstGeom>
        </p:spPr>
      </p:pic>
      <p:pic>
        <p:nvPicPr>
          <p:cNvPr id="7" name="图片 6"/>
          <p:cNvPicPr/>
          <p:nvPr userDrawn="1"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5942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9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 userDrawn="1"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0" y="0"/>
            <a:ext cx="4064000" cy="2531291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8" name="直接连接符 7"/>
          <p:cNvCxnSpPr/>
          <p:nvPr userDrawn="1">
            <p:custDataLst>
              <p:tags r:id="rId8"/>
            </p:custDataLst>
          </p:nvPr>
        </p:nvCxnSpPr>
        <p:spPr>
          <a:xfrm>
            <a:off x="5115560" y="5411470"/>
            <a:ext cx="196088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副标题 1"/>
          <p:cNvSpPr>
            <a:spLocks noGrp="1"/>
          </p:cNvSpPr>
          <p:nvPr>
            <p:ph type="subTitle" idx="13" hasCustomPrompt="1"/>
            <p:custDataLst>
              <p:tags r:id="rId9"/>
            </p:custDataLst>
          </p:nvPr>
        </p:nvSpPr>
        <p:spPr>
          <a:xfrm>
            <a:off x="3212149" y="5524512"/>
            <a:ext cx="5767705" cy="476238"/>
          </a:xfrm>
        </p:spPr>
        <p:txBody>
          <a:bodyPr vert="horz" wrap="square" lIns="91440" tIns="45720" rIns="91440" bIns="45720" rtlCol="0" anchor="t" anchorCtr="0">
            <a:normAutofit/>
          </a:bodyPr>
          <a:lstStyle>
            <a:lvl1pPr marL="0" indent="0" algn="ctr">
              <a:buNone/>
              <a:defRPr kumimoji="0" lang="zh-CN" altLang="en-US" b="0" i="0" spc="20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latin typeface="Arial" panose="020B0604020202020204" pitchFamily="34" charset="0"/>
                <a:ea typeface="微软雅黑" charset="-122"/>
              </a:defRPr>
            </a:lvl1pPr>
          </a:lstStyle>
          <a:p>
            <a:pPr marL="228600" marR="0" lvl="0" indent="-228600" algn="ctr">
              <a:lnSpc>
                <a:spcPct val="100000"/>
              </a:lnSpc>
              <a:spcAft>
                <a:spcPts val="0"/>
              </a:spcAft>
              <a:buClrTx/>
              <a:buSzTx/>
            </a:pPr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ctrTitle" idx="14" hasCustomPrompt="1"/>
            <p:custDataLst>
              <p:tags r:id="rId10"/>
            </p:custDataLst>
          </p:nvPr>
        </p:nvSpPr>
        <p:spPr>
          <a:xfrm>
            <a:off x="3212149" y="4391024"/>
            <a:ext cx="5767705" cy="907393"/>
          </a:xfrm>
        </p:spPr>
        <p:txBody>
          <a:bodyPr vert="horz" wrap="square" lIns="91440" tIns="45720" rIns="91440" bIns="45720" rtlCol="0" anchor="b" anchorCtr="0">
            <a:normAutofit/>
          </a:bodyPr>
          <a:lstStyle>
            <a:lvl1pPr marL="571500" indent="-571500" algn="ctr">
              <a:buFont typeface="Arial" panose="020B0604020202020204" pitchFamily="34" charset="0"/>
              <a:buNone/>
              <a:defRPr kumimoji="0" lang="zh-CN" altLang="en-US" sz="4400" b="0" i="0" spc="500" baseline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pPr marL="0" marR="0" lvl="0" indent="0" algn="ctr">
              <a:spcAft>
                <a:spcPts val="0"/>
              </a:spcAft>
              <a:buClrTx/>
              <a:buSzTx/>
              <a:buFontTx/>
            </a:pPr>
            <a:r>
              <a:rPr lang="zh-CN" altLang="en-US" dirty="0"/>
              <a:t>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/>
          <p:nvPr userDrawn="1"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594200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5942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9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0"/>
            </p:custDataLst>
          </p:nvPr>
        </p:nvSpPr>
        <p:spPr>
          <a:xfrm>
            <a:off x="6238877" y="952508"/>
            <a:ext cx="5283242" cy="5388907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charset="-122"/>
              </a:defRPr>
            </a:lvl1pPr>
            <a:lvl2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charset="-122"/>
              </a:defRPr>
            </a:lvl2pPr>
            <a:lvl3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charset="-122"/>
              </a:defRPr>
            </a:lvl3pPr>
            <a:lvl4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charset="-122"/>
              </a:defRPr>
            </a:lvl4pPr>
            <a:lvl5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/>
          <p:nvPr userDrawn="1"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594200"/>
          </a:xfrm>
          <a:prstGeom prst="rect">
            <a:avLst/>
          </a:prstGeom>
        </p:spPr>
      </p:pic>
      <p:pic>
        <p:nvPicPr>
          <p:cNvPr id="10" name="图片 9"/>
          <p:cNvPicPr/>
          <p:nvPr userDrawn="1"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5942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9"/>
            </p:custDataLst>
          </p:nvPr>
        </p:nvSpPr>
        <p:spPr>
          <a:xfrm>
            <a:off x="669930" y="952508"/>
            <a:ext cx="5283242" cy="381003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0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11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12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1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14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 userDrawn="1">
            <p:custDataLst>
              <p:tags r:id="rId2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7860" y="1234440"/>
            <a:ext cx="3519340" cy="4389120"/>
          </a:xfrm>
          <a:prstGeom prst="rect">
            <a:avLst/>
          </a:prstGeom>
        </p:spPr>
      </p:pic>
      <p:sp>
        <p:nvSpPr>
          <p:cNvPr id="7" name="任意多边形 6"/>
          <p:cNvSpPr/>
          <p:nvPr userDrawn="1">
            <p:custDataLst>
              <p:tags r:id="rId5"/>
            </p:custDataLst>
          </p:nvPr>
        </p:nvSpPr>
        <p:spPr>
          <a:xfrm flipH="1">
            <a:off x="0" y="0"/>
            <a:ext cx="7313295" cy="6858000"/>
          </a:xfrm>
          <a:custGeom>
            <a:avLst/>
            <a:gdLst>
              <a:gd name="connsiteX0" fmla="*/ 1714500 w 7314000"/>
              <a:gd name="connsiteY0" fmla="*/ 0 h 6858000"/>
              <a:gd name="connsiteX1" fmla="*/ 7314000 w 7314000"/>
              <a:gd name="connsiteY1" fmla="*/ 0 h 6858000"/>
              <a:gd name="connsiteX2" fmla="*/ 7314000 w 7314000"/>
              <a:gd name="connsiteY2" fmla="*/ 6858000 h 6858000"/>
              <a:gd name="connsiteX3" fmla="*/ 0 w 7314000"/>
              <a:gd name="connsiteY3" fmla="*/ 6858000 h 6858000"/>
              <a:gd name="connsiteX4" fmla="*/ 1714500 w 73140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14000" h="6858000">
                <a:moveTo>
                  <a:pt x="1714500" y="0"/>
                </a:moveTo>
                <a:lnTo>
                  <a:pt x="7314000" y="0"/>
                </a:lnTo>
                <a:lnTo>
                  <a:pt x="7314000" y="6858000"/>
                </a:lnTo>
                <a:lnTo>
                  <a:pt x="0" y="6858000"/>
                </a:lnTo>
                <a:lnTo>
                  <a:pt x="1714500" y="0"/>
                </a:lnTo>
                <a:close/>
              </a:path>
            </a:pathLst>
          </a:cu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pic>
        <p:nvPicPr>
          <p:cNvPr id="6" name="图片 5"/>
          <p:cNvPicPr/>
          <p:nvPr userDrawn="1">
            <p:custDataLst>
              <p:tags r:id="rId6"/>
            </p:custDataLst>
          </p:nvPr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63800"/>
            <a:ext cx="720090" cy="5942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/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/>
          <p:nvPr userDrawn="1"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594200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5942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9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charset="-122"/>
                <a:ea typeface="微软雅黑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10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charset="-122"/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charset="-122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 userDrawn="1"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594200"/>
          </a:xfrm>
          <a:prstGeom prst="rect">
            <a:avLst/>
          </a:prstGeom>
        </p:spPr>
      </p:pic>
      <p:pic>
        <p:nvPicPr>
          <p:cNvPr id="7" name="图片 6"/>
          <p:cNvPicPr/>
          <p:nvPr userDrawn="1"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594200"/>
          </a:xfrm>
          <a:prstGeom prst="rect">
            <a:avLst/>
          </a:prstGeom>
        </p:spPr>
      </p:pic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8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9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4400" b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 userDrawn="1"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594200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594200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1"/>
            </p:custDataLst>
          </p:nvPr>
        </p:nvSpPr>
        <p:spPr>
          <a:xfrm>
            <a:off x="669930" y="952508"/>
            <a:ext cx="10852237" cy="5388907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 userDrawn="1">
            <p:custDataLst>
              <p:tags r:id="rId2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795"/>
            <a:ext cx="12192000" cy="6858000"/>
          </a:xfrm>
          <a:prstGeom prst="rect">
            <a:avLst/>
          </a:prstGeom>
        </p:spPr>
      </p:pic>
      <p:sp>
        <p:nvSpPr>
          <p:cNvPr id="9" name="矩形 8"/>
          <p:cNvSpPr/>
          <p:nvPr userDrawn="1">
            <p:custDataLst>
              <p:tags r:id="rId5"/>
            </p:custDataLst>
          </p:nvPr>
        </p:nvSpPr>
        <p:spPr>
          <a:xfrm>
            <a:off x="3683318" y="4058920"/>
            <a:ext cx="4825365" cy="49403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9"/>
            </p:custDataLst>
          </p:nvPr>
        </p:nvSpPr>
        <p:spPr>
          <a:xfrm>
            <a:off x="3916045" y="2682240"/>
            <a:ext cx="4359910" cy="1172210"/>
          </a:xfrm>
        </p:spPr>
        <p:txBody>
          <a:bodyPr vert="horz" wrap="square" lIns="91440" tIns="45720" rIns="91440" bIns="45720" rtlCol="0" anchor="b" anchorCtr="0">
            <a:normAutofit/>
          </a:bodyPr>
          <a:lstStyle>
            <a:lvl1pPr algn="ctr">
              <a:defRPr lang="zh-CN" altLang="en-US" sz="6600" b="0" spc="700" baseline="0">
                <a:ln>
                  <a:noFill/>
                </a:ln>
                <a:solidFill>
                  <a:schemeClr val="bg1"/>
                </a:solidFill>
                <a:effectLst/>
                <a:uLnTx/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pPr marL="0" lvl="0">
              <a:spcAft>
                <a:spcPts val="0"/>
              </a:spcAft>
              <a:buClrTx/>
              <a:buSzTx/>
              <a:buFontTx/>
            </a:pPr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5" hasCustomPrompt="1"/>
            <p:custDataLst>
              <p:tags r:id="rId10"/>
            </p:custDataLst>
          </p:nvPr>
        </p:nvSpPr>
        <p:spPr>
          <a:xfrm>
            <a:off x="3836670" y="4062730"/>
            <a:ext cx="4518660" cy="490220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rmAutofit/>
          </a:bodyPr>
          <a:lstStyle>
            <a:lvl1pPr marL="0" indent="0" algn="ctr" eaLnBrk="1" fontAlgn="auto" latinLnBrk="0" hangingPunct="1">
              <a:buNone/>
              <a:defRPr kumimoji="0" lang="zh-CN" altLang="en-US" sz="2000" b="0" i="0" spc="200">
                <a:ln>
                  <a:noFill/>
                </a:ln>
                <a:solidFill>
                  <a:schemeClr val="bg1"/>
                </a:solidFill>
                <a:effectLst/>
                <a:uLnTx/>
                <a:latin typeface="Arial" panose="020B0604020202020204" pitchFamily="34" charset="0"/>
                <a:ea typeface="微软雅黑" charset="-122"/>
              </a:defRPr>
            </a:lvl1pPr>
          </a:lstStyle>
          <a:p>
            <a:pPr marL="228600" marR="0" lvl="0" indent="-228600">
              <a:lnSpc>
                <a:spcPct val="100000"/>
              </a:lnSpc>
              <a:spcAft>
                <a:spcPts val="0"/>
              </a:spcAft>
              <a:buClrTx/>
              <a:buSzTx/>
            </a:pPr>
            <a:r>
              <a:rPr lang="zh-CN" altLang="en-US" dirty="0"/>
              <a:t>单击此处编辑文本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 userDrawn="1"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594200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5942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292075" y="303809"/>
            <a:ext cx="11607851" cy="625038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/>
          <p:nvPr userDrawn="1">
            <p:custDataLst>
              <p:tags r:id="rId3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594200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6"/>
            </p:custDataLst>
          </p:nvPr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5942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9"/>
            </p:custDataLst>
          </p:nvPr>
        </p:nvSpPr>
        <p:spPr>
          <a:xfrm>
            <a:off x="1281600" y="1249200"/>
            <a:ext cx="9626400" cy="723600"/>
          </a:xfrm>
        </p:spPr>
        <p:txBody>
          <a:bodyPr wrap="square" anchor="ctr">
            <a:normAutofit/>
          </a:bodyPr>
          <a:lstStyle>
            <a:lvl1pPr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0"/>
            </p:custDataLst>
          </p:nvPr>
        </p:nvSpPr>
        <p:spPr>
          <a:xfrm>
            <a:off x="1281113" y="2163600"/>
            <a:ext cx="9626600" cy="3445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4824603" cy="68580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/>
          <p:nvPr userDrawn="1">
            <p:custDataLst>
              <p:tags r:id="rId3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5942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583200" y="770400"/>
            <a:ext cx="3960000" cy="882000"/>
          </a:xfrm>
        </p:spPr>
        <p:txBody>
          <a:bodyPr wrap="square" anchor="ctr" anchorCtr="0">
            <a:normAutofit/>
          </a:bodyPr>
          <a:lstStyle>
            <a:lvl1pPr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0"/>
            </p:custDataLst>
          </p:nvPr>
        </p:nvSpPr>
        <p:spPr>
          <a:xfrm>
            <a:off x="586800" y="1764000"/>
            <a:ext cx="3956400" cy="4093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1"/>
            </p:custDataLst>
          </p:nvPr>
        </p:nvSpPr>
        <p:spPr>
          <a:xfrm>
            <a:off x="5101200" y="769938"/>
            <a:ext cx="6480000" cy="508793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2664333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/>
          <p:nvPr userDrawn="1">
            <p:custDataLst>
              <p:tags r:id="rId3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594200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6"/>
            </p:custDataLst>
          </p:nvPr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5942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612000" y="781200"/>
            <a:ext cx="10976400" cy="626400"/>
          </a:xfrm>
        </p:spPr>
        <p:txBody>
          <a:bodyPr wrap="square" anchor="ctr">
            <a:normAutofit/>
          </a:bodyPr>
          <a:lstStyle>
            <a:lvl1pPr algn="ctr"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3"/>
            </p:custDataLst>
          </p:nvPr>
        </p:nvSpPr>
        <p:spPr>
          <a:xfrm>
            <a:off x="612000" y="1659600"/>
            <a:ext cx="10975975" cy="828000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4"/>
            </p:custDataLst>
          </p:nvPr>
        </p:nvSpPr>
        <p:spPr>
          <a:xfrm>
            <a:off x="612775" y="2808000"/>
            <a:ext cx="10965600" cy="34308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>
            <p:custDataLst>
              <p:tags r:id="rId2"/>
            </p:custDataLst>
          </p:nvPr>
        </p:nvSpPr>
        <p:spPr>
          <a:xfrm>
            <a:off x="0" y="5028971"/>
            <a:ext cx="12192000" cy="1829029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/>
          <p:nvPr userDrawn="1">
            <p:custDataLst>
              <p:tags r:id="rId3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594200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6"/>
            </p:custDataLst>
          </p:nvPr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5942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604800" y="669600"/>
            <a:ext cx="10976400" cy="565200"/>
          </a:xfrm>
        </p:spPr>
        <p:txBody>
          <a:bodyPr wrap="square" anchor="ctr" anchorCtr="0">
            <a:normAutofit/>
          </a:bodyPr>
          <a:lstStyle>
            <a:lvl1pPr algn="ctr"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3"/>
            </p:custDataLst>
          </p:nvPr>
        </p:nvSpPr>
        <p:spPr>
          <a:xfrm>
            <a:off x="604837" y="1681200"/>
            <a:ext cx="10990800" cy="3211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4"/>
            </p:custDataLst>
          </p:nvPr>
        </p:nvSpPr>
        <p:spPr>
          <a:xfrm>
            <a:off x="594000" y="5180400"/>
            <a:ext cx="11001600" cy="10116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pic>
        <p:nvPicPr>
          <p:cNvPr id="12" name="图片 11"/>
          <p:cNvPicPr/>
          <p:nvPr userDrawn="1">
            <p:custDataLst>
              <p:tags r:id="rId3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6263800"/>
            <a:ext cx="720090" cy="594200"/>
          </a:xfrm>
          <a:prstGeom prst="rect">
            <a:avLst/>
          </a:prstGeom>
        </p:spPr>
      </p:pic>
      <p:pic>
        <p:nvPicPr>
          <p:cNvPr id="10" name="图片 9"/>
          <p:cNvPicPr/>
          <p:nvPr userDrawn="1">
            <p:custDataLst>
              <p:tags r:id="rId6"/>
            </p:custDataLst>
          </p:nvPr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63800"/>
            <a:ext cx="720090" cy="5942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79600" y="237600"/>
            <a:ext cx="11037600" cy="44196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3"/>
            </p:custDataLst>
          </p:nvPr>
        </p:nvSpPr>
        <p:spPr>
          <a:xfrm>
            <a:off x="579600" y="1663200"/>
            <a:ext cx="5342400" cy="28944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4"/>
            </p:custDataLst>
          </p:nvPr>
        </p:nvSpPr>
        <p:spPr>
          <a:xfrm>
            <a:off x="6242400" y="1663200"/>
            <a:ext cx="5367600" cy="28944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5"/>
            </p:custDataLst>
          </p:nvPr>
        </p:nvSpPr>
        <p:spPr>
          <a:xfrm>
            <a:off x="572400" y="4816800"/>
            <a:ext cx="5342400" cy="781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6"/>
            </p:custDataLst>
          </p:nvPr>
        </p:nvSpPr>
        <p:spPr>
          <a:xfrm>
            <a:off x="6253200" y="4813200"/>
            <a:ext cx="5367600" cy="781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953691"/>
            <a:ext cx="12192000" cy="4950618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/>
          <p:nvPr userDrawn="1">
            <p:custDataLst>
              <p:tags r:id="rId3"/>
            </p:custDataLst>
          </p:nvPr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1797" y="5521050"/>
            <a:ext cx="1620202" cy="1336950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6"/>
            </p:custDataLst>
          </p:nvPr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21050"/>
            <a:ext cx="1620202" cy="13369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9"/>
            </p:custDataLst>
          </p:nvPr>
        </p:nvSpPr>
        <p:spPr>
          <a:xfrm>
            <a:off x="1522800" y="1339200"/>
            <a:ext cx="9144000" cy="2386800"/>
          </a:xfrm>
        </p:spPr>
        <p:txBody>
          <a:bodyPr wrap="square" anchor="b">
            <a:normAutofit/>
          </a:bodyPr>
          <a:lstStyle>
            <a:lvl1pPr algn="ctr">
              <a:defRPr sz="6000" baseline="0">
                <a:solidFill>
                  <a:schemeClr val="tx1"/>
                </a:solidFill>
                <a:latin typeface="Arial" panose="020B0604020202020204" pitchFamily="34" charset="0"/>
                <a:ea typeface="微软雅黑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3"/>
            </p:custDataLst>
          </p:nvPr>
        </p:nvSpPr>
        <p:spPr>
          <a:xfrm>
            <a:off x="1522413" y="3862800"/>
            <a:ext cx="9144000" cy="1656000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49" y="469127"/>
            <a:ext cx="10307927" cy="4093347"/>
          </a:xfrm>
        </p:spPr>
        <p:txBody>
          <a:bodyPr anchor="b">
            <a:normAutofit/>
          </a:bodyPr>
          <a:lstStyle>
            <a:lvl1pPr>
              <a:defRPr sz="600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10307926" cy="647555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4400" b="0" i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9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9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9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9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400" b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3200" b="0"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9.xml"/><Relationship Id="rId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3.xml"/><Relationship Id="rId25" Type="http://schemas.openxmlformats.org/officeDocument/2006/relationships/theme" Target="../theme/theme2.xml"/><Relationship Id="rId24" Type="http://schemas.openxmlformats.org/officeDocument/2006/relationships/tags" Target="../tags/tag141.xml"/><Relationship Id="rId23" Type="http://schemas.openxmlformats.org/officeDocument/2006/relationships/tags" Target="../tags/tag140.xml"/><Relationship Id="rId22" Type="http://schemas.openxmlformats.org/officeDocument/2006/relationships/tags" Target="../tags/tag139.xml"/><Relationship Id="rId21" Type="http://schemas.openxmlformats.org/officeDocument/2006/relationships/tags" Target="../tags/tag138.xml"/><Relationship Id="rId20" Type="http://schemas.openxmlformats.org/officeDocument/2006/relationships/tags" Target="../tags/tag137.xml"/><Relationship Id="rId2" Type="http://schemas.openxmlformats.org/officeDocument/2006/relationships/slideLayout" Target="../slideLayouts/slideLayout12.xml"/><Relationship Id="rId19" Type="http://schemas.openxmlformats.org/officeDocument/2006/relationships/tags" Target="../tags/tag136.xml"/><Relationship Id="rId18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669882" y="961398"/>
            <a:ext cx="10852237" cy="5388907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5" r:id="rId16"/>
    <p:sldLayoutId id="2147483676" r:id="rId17"/>
    <p:sldLayoutId id="2147483677" r:id="rId1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149.xml"/><Relationship Id="rId8" Type="http://schemas.openxmlformats.org/officeDocument/2006/relationships/tags" Target="../tags/tag148.xml"/><Relationship Id="rId7" Type="http://schemas.openxmlformats.org/officeDocument/2006/relationships/tags" Target="../tags/tag147.xml"/><Relationship Id="rId6" Type="http://schemas.openxmlformats.org/officeDocument/2006/relationships/tags" Target="../tags/tag146.xml"/><Relationship Id="rId5" Type="http://schemas.openxmlformats.org/officeDocument/2006/relationships/tags" Target="../tags/tag145.xml"/><Relationship Id="rId4" Type="http://schemas.openxmlformats.org/officeDocument/2006/relationships/tags" Target="../tags/tag144.xml"/><Relationship Id="rId3" Type="http://schemas.openxmlformats.org/officeDocument/2006/relationships/tags" Target="../tags/tag143.xml"/><Relationship Id="rId2" Type="http://schemas.openxmlformats.org/officeDocument/2006/relationships/tags" Target="../tags/tag142.xml"/><Relationship Id="rId17" Type="http://schemas.openxmlformats.org/officeDocument/2006/relationships/notesSlide" Target="../notesSlides/notesSlide2.xml"/><Relationship Id="rId16" Type="http://schemas.openxmlformats.org/officeDocument/2006/relationships/slideLayout" Target="../slideLayouts/slideLayout7.xml"/><Relationship Id="rId15" Type="http://schemas.openxmlformats.org/officeDocument/2006/relationships/tags" Target="../tags/tag155.xml"/><Relationship Id="rId14" Type="http://schemas.openxmlformats.org/officeDocument/2006/relationships/tags" Target="../tags/tag154.xml"/><Relationship Id="rId13" Type="http://schemas.openxmlformats.org/officeDocument/2006/relationships/tags" Target="../tags/tag153.xml"/><Relationship Id="rId12" Type="http://schemas.openxmlformats.org/officeDocument/2006/relationships/tags" Target="../tags/tag152.xml"/><Relationship Id="rId11" Type="http://schemas.openxmlformats.org/officeDocument/2006/relationships/tags" Target="../tags/tag151.xml"/><Relationship Id="rId10" Type="http://schemas.openxmlformats.org/officeDocument/2006/relationships/tags" Target="../tags/tag150.xml"/><Relationship Id="rId1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21.xml"/><Relationship Id="rId4" Type="http://schemas.openxmlformats.org/officeDocument/2006/relationships/tags" Target="../tags/tag158.xml"/><Relationship Id="rId3" Type="http://schemas.openxmlformats.org/officeDocument/2006/relationships/tags" Target="../tags/tag157.xml"/><Relationship Id="rId2" Type="http://schemas.openxmlformats.org/officeDocument/2006/relationships/tags" Target="../tags/tag156.xml"/><Relationship Id="rId1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272665" y="4145280"/>
            <a:ext cx="54895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chemeClr val="bg1"/>
                </a:solidFill>
              </a:rPr>
              <a:t>演讲者</a:t>
            </a:r>
            <a:r>
              <a:rPr lang="zh-CN" altLang="en-US" sz="2000" b="1">
                <a:solidFill>
                  <a:schemeClr val="bg1"/>
                </a:solidFill>
              </a:rPr>
              <a:t>：</a:t>
            </a:r>
            <a:endParaRPr lang="zh-CN" altLang="en-US" sz="2000" b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文本框 224"/>
          <p:cNvSpPr txBox="1"/>
          <p:nvPr>
            <p:custDataLst>
              <p:tags r:id="rId2"/>
            </p:custDataLst>
          </p:nvPr>
        </p:nvSpPr>
        <p:spPr>
          <a:xfrm>
            <a:off x="2781934" y="3014345"/>
            <a:ext cx="3240000" cy="963295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just">
              <a:lnSpc>
                <a:spcPct val="150000"/>
              </a:lnSpc>
              <a:spcAft>
                <a:spcPts val="2000"/>
              </a:spcAft>
            </a:pPr>
            <a:r>
              <a:rPr lang="zh-CN" altLang="en-US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charset="-122"/>
                <a:sym typeface="Arial" panose="020B0604020202020204" pitchFamily="34" charset="0"/>
              </a:rPr>
              <a:t>请言简意赅的阐述您的观点。</a:t>
            </a:r>
            <a:endParaRPr lang="zh-CN" altLang="en-US" dirty="0">
              <a:solidFill>
                <a:schemeClr val="tx1"/>
              </a:solidFill>
              <a:uFillTx/>
              <a:latin typeface="Arial" panose="020B0604020202020204" pitchFamily="34" charset="0"/>
              <a:ea typeface="微软雅黑" charset="-122"/>
              <a:sym typeface="Arial" panose="020B0604020202020204" pitchFamily="34" charset="0"/>
            </a:endParaRPr>
          </a:p>
        </p:txBody>
      </p:sp>
      <p:sp>
        <p:nvSpPr>
          <p:cNvPr id="222" name="文本框 221"/>
          <p:cNvSpPr txBox="1"/>
          <p:nvPr>
            <p:custDataLst>
              <p:tags r:id="rId3"/>
            </p:custDataLst>
          </p:nvPr>
        </p:nvSpPr>
        <p:spPr>
          <a:xfrm>
            <a:off x="2784165" y="2103848"/>
            <a:ext cx="815340" cy="76835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altLang="zh-CN" sz="4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微软雅黑" charset="-122"/>
                <a:sym typeface="Arial" panose="020B0604020202020204" pitchFamily="34" charset="0"/>
              </a:rPr>
              <a:t>01</a:t>
            </a:r>
            <a:endParaRPr lang="en-US" altLang="zh-CN" sz="4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微软雅黑" charset="-122"/>
              <a:sym typeface="Arial" panose="020B0604020202020204" pitchFamily="34" charset="0"/>
            </a:endParaRPr>
          </a:p>
        </p:txBody>
      </p:sp>
      <p:cxnSp>
        <p:nvCxnSpPr>
          <p:cNvPr id="18" name="直接连接符 17"/>
          <p:cNvCxnSpPr/>
          <p:nvPr>
            <p:custDataLst>
              <p:tags r:id="rId4"/>
            </p:custDataLst>
          </p:nvPr>
        </p:nvCxnSpPr>
        <p:spPr>
          <a:xfrm rot="10800000">
            <a:off x="2907990" y="2854418"/>
            <a:ext cx="1080135" cy="635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本框 23"/>
          <p:cNvSpPr txBox="1"/>
          <p:nvPr>
            <p:custDataLst>
              <p:tags r:id="rId5"/>
            </p:custDataLst>
          </p:nvPr>
        </p:nvSpPr>
        <p:spPr>
          <a:xfrm>
            <a:off x="2781934" y="5093335"/>
            <a:ext cx="3240000" cy="99695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just">
              <a:lnSpc>
                <a:spcPct val="150000"/>
              </a:lnSpc>
              <a:spcAft>
                <a:spcPts val="2000"/>
              </a:spcAft>
            </a:pPr>
            <a:r>
              <a:rPr lang="zh-CN" altLang="en-US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charset="-122"/>
                <a:sym typeface="Arial" panose="020B0604020202020204" pitchFamily="34" charset="0"/>
              </a:rPr>
              <a:t>请言简意赅的阐述您的观点。</a:t>
            </a:r>
            <a:endParaRPr lang="zh-CN" altLang="en-US" dirty="0">
              <a:solidFill>
                <a:schemeClr val="tx1"/>
              </a:solidFill>
              <a:uFillTx/>
              <a:latin typeface="Arial" panose="020B0604020202020204" pitchFamily="34" charset="0"/>
              <a:ea typeface="微软雅黑" charset="-122"/>
              <a:sym typeface="Arial" panose="020B0604020202020204" pitchFamily="34" charset="0"/>
            </a:endParaRPr>
          </a:p>
        </p:txBody>
      </p:sp>
      <p:sp>
        <p:nvSpPr>
          <p:cNvPr id="118" name="文本框 117"/>
          <p:cNvSpPr txBox="1"/>
          <p:nvPr>
            <p:custDataLst>
              <p:tags r:id="rId6"/>
            </p:custDataLst>
          </p:nvPr>
        </p:nvSpPr>
        <p:spPr>
          <a:xfrm>
            <a:off x="2791785" y="4192736"/>
            <a:ext cx="815340" cy="76835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altLang="zh-CN" sz="4400" b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微软雅黑" charset="-122"/>
                <a:sym typeface="Arial" panose="020B0604020202020204" pitchFamily="34" charset="0"/>
              </a:rPr>
              <a:t>02</a:t>
            </a:r>
            <a:endParaRPr lang="en-US" altLang="zh-CN" sz="4400" b="1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微软雅黑" charset="-122"/>
              <a:sym typeface="Arial" panose="020B0604020202020204" pitchFamily="34" charset="0"/>
            </a:endParaRPr>
          </a:p>
        </p:txBody>
      </p:sp>
      <p:cxnSp>
        <p:nvCxnSpPr>
          <p:cNvPr id="119" name="直接连接符 118"/>
          <p:cNvCxnSpPr/>
          <p:nvPr>
            <p:custDataLst>
              <p:tags r:id="rId7"/>
            </p:custDataLst>
          </p:nvPr>
        </p:nvCxnSpPr>
        <p:spPr>
          <a:xfrm rot="10800000">
            <a:off x="2915610" y="4936321"/>
            <a:ext cx="1080135" cy="635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文本框 124"/>
          <p:cNvSpPr txBox="1"/>
          <p:nvPr>
            <p:custDataLst>
              <p:tags r:id="rId8"/>
            </p:custDataLst>
          </p:nvPr>
        </p:nvSpPr>
        <p:spPr>
          <a:xfrm>
            <a:off x="6909434" y="3014345"/>
            <a:ext cx="3240000" cy="963295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just">
              <a:lnSpc>
                <a:spcPct val="150000"/>
              </a:lnSpc>
              <a:spcAft>
                <a:spcPts val="2000"/>
              </a:spcAft>
            </a:pPr>
            <a:r>
              <a:rPr lang="zh-CN" altLang="en-US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charset="-122"/>
                <a:sym typeface="Arial" panose="020B0604020202020204" pitchFamily="34" charset="0"/>
              </a:rPr>
              <a:t>请言简意赅的阐述您的观点。</a:t>
            </a:r>
            <a:endParaRPr lang="zh-CN" altLang="en-US" dirty="0">
              <a:solidFill>
                <a:schemeClr val="tx1"/>
              </a:solidFill>
              <a:uFillTx/>
              <a:latin typeface="Arial" panose="020B0604020202020204" pitchFamily="34" charset="0"/>
              <a:ea typeface="微软雅黑" charset="-122"/>
              <a:sym typeface="Arial" panose="020B0604020202020204" pitchFamily="34" charset="0"/>
            </a:endParaRPr>
          </a:p>
        </p:txBody>
      </p:sp>
      <p:sp>
        <p:nvSpPr>
          <p:cNvPr id="126" name="文本框 125"/>
          <p:cNvSpPr txBox="1"/>
          <p:nvPr>
            <p:custDataLst>
              <p:tags r:id="rId9"/>
            </p:custDataLst>
          </p:nvPr>
        </p:nvSpPr>
        <p:spPr>
          <a:xfrm>
            <a:off x="6912935" y="2113373"/>
            <a:ext cx="815340" cy="76835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altLang="zh-CN" sz="4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微软雅黑" charset="-122"/>
                <a:sym typeface="Arial" panose="020B0604020202020204" pitchFamily="34" charset="0"/>
              </a:rPr>
              <a:t>03</a:t>
            </a:r>
            <a:endParaRPr lang="en-US" altLang="zh-CN" sz="4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微软雅黑" charset="-122"/>
              <a:sym typeface="Arial" panose="020B0604020202020204" pitchFamily="34" charset="0"/>
            </a:endParaRPr>
          </a:p>
        </p:txBody>
      </p:sp>
      <p:cxnSp>
        <p:nvCxnSpPr>
          <p:cNvPr id="127" name="直接连接符 126"/>
          <p:cNvCxnSpPr/>
          <p:nvPr>
            <p:custDataLst>
              <p:tags r:id="rId10"/>
            </p:custDataLst>
          </p:nvPr>
        </p:nvCxnSpPr>
        <p:spPr>
          <a:xfrm rot="10800000">
            <a:off x="7036760" y="2854418"/>
            <a:ext cx="1080135" cy="635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文本框 128"/>
          <p:cNvSpPr txBox="1"/>
          <p:nvPr>
            <p:custDataLst>
              <p:tags r:id="rId11"/>
            </p:custDataLst>
          </p:nvPr>
        </p:nvSpPr>
        <p:spPr>
          <a:xfrm>
            <a:off x="6920864" y="5093335"/>
            <a:ext cx="3240000" cy="99695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just">
              <a:lnSpc>
                <a:spcPct val="150000"/>
              </a:lnSpc>
              <a:spcAft>
                <a:spcPts val="2000"/>
              </a:spcAft>
            </a:pPr>
            <a:r>
              <a:rPr lang="zh-CN" altLang="en-US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charset="-122"/>
                <a:sym typeface="Arial" panose="020B0604020202020204" pitchFamily="34" charset="0"/>
              </a:rPr>
              <a:t>请言简意赅的阐述您的观点。</a:t>
            </a:r>
            <a:endParaRPr lang="zh-CN" altLang="en-US" dirty="0">
              <a:solidFill>
                <a:schemeClr val="tx1"/>
              </a:solidFill>
              <a:uFillTx/>
              <a:latin typeface="Arial" panose="020B0604020202020204" pitchFamily="34" charset="0"/>
              <a:ea typeface="微软雅黑" charset="-122"/>
              <a:sym typeface="Arial" panose="020B0604020202020204" pitchFamily="34" charset="0"/>
            </a:endParaRPr>
          </a:p>
        </p:txBody>
      </p:sp>
      <p:sp>
        <p:nvSpPr>
          <p:cNvPr id="130" name="文本框 129"/>
          <p:cNvSpPr txBox="1"/>
          <p:nvPr>
            <p:custDataLst>
              <p:tags r:id="rId12"/>
            </p:custDataLst>
          </p:nvPr>
        </p:nvSpPr>
        <p:spPr>
          <a:xfrm>
            <a:off x="6920555" y="4185751"/>
            <a:ext cx="815340" cy="76835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altLang="zh-CN" sz="4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微软雅黑" charset="-122"/>
                <a:sym typeface="Arial" panose="020B0604020202020204" pitchFamily="34" charset="0"/>
              </a:rPr>
              <a:t>04</a:t>
            </a:r>
            <a:endParaRPr lang="en-US" altLang="zh-CN" sz="4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微软雅黑" charset="-122"/>
              <a:sym typeface="Arial" panose="020B0604020202020204" pitchFamily="34" charset="0"/>
            </a:endParaRPr>
          </a:p>
        </p:txBody>
      </p:sp>
      <p:cxnSp>
        <p:nvCxnSpPr>
          <p:cNvPr id="131" name="直接连接符 130"/>
          <p:cNvCxnSpPr/>
          <p:nvPr>
            <p:custDataLst>
              <p:tags r:id="rId13"/>
            </p:custDataLst>
          </p:nvPr>
        </p:nvCxnSpPr>
        <p:spPr>
          <a:xfrm rot="10800000">
            <a:off x="7044380" y="4936321"/>
            <a:ext cx="1080135" cy="635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>
            <p:custDataLst>
              <p:tags r:id="rId14"/>
            </p:custDataLst>
          </p:nvPr>
        </p:nvSpPr>
        <p:spPr>
          <a:xfrm>
            <a:off x="5155565" y="1465580"/>
            <a:ext cx="1880235" cy="6953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rtlCol="0" anchor="ctr" anchorCtr="1">
            <a:normAutofit/>
          </a:bodyPr>
          <a:lstStyle/>
          <a:p>
            <a:pPr algn="ctr"/>
            <a:r>
              <a:rPr lang="zh-CN" altLang="en-US" sz="3600" b="1" spc="800" dirty="0">
                <a:ln>
                  <a:noFill/>
                </a:ln>
                <a:gradFill>
                  <a:gsLst>
                    <a:gs pos="100000">
                      <a:srgbClr val="EEC988"/>
                    </a:gs>
                    <a:gs pos="0">
                      <a:srgbClr val="CB954D"/>
                    </a:gs>
                  </a:gsLst>
                  <a:lin scaled="1"/>
                </a:gradFill>
                <a:uFillTx/>
                <a:latin typeface="Arial" panose="020B0604020202020204" pitchFamily="34" charset="0"/>
                <a:ea typeface="微软雅黑" charset="-122"/>
                <a:cs typeface="+mj-lt"/>
                <a:sym typeface="Arial" panose="020B0604020202020204" pitchFamily="34" charset="0"/>
              </a:rPr>
              <a:t>目录</a:t>
            </a:r>
            <a:endParaRPr lang="zh-CN" altLang="en-US" sz="3600" b="1" spc="800" dirty="0">
              <a:ln>
                <a:noFill/>
              </a:ln>
              <a:gradFill>
                <a:gsLst>
                  <a:gs pos="100000">
                    <a:srgbClr val="EEC988"/>
                  </a:gs>
                  <a:gs pos="0">
                    <a:srgbClr val="CB954D"/>
                  </a:gs>
                </a:gsLst>
                <a:lin scaled="1"/>
              </a:gradFill>
              <a:uFillTx/>
              <a:latin typeface="Arial" panose="020B0604020202020204" pitchFamily="34" charset="0"/>
              <a:ea typeface="微软雅黑" charset="-122"/>
              <a:cs typeface="+mj-lt"/>
              <a:sym typeface="Arial" panose="020B0604020202020204" pitchFamily="34" charset="0"/>
            </a:endParaRPr>
          </a:p>
        </p:txBody>
      </p:sp>
    </p:spTree>
    <p:custDataLst>
      <p:tags r:id="rId15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6" name="标题 5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zh-CN" altLang="en-US">
              <a:gradFill>
                <a:gsLst>
                  <a:gs pos="100000">
                    <a:srgbClr val="EEC988"/>
                  </a:gs>
                  <a:gs pos="0">
                    <a:srgbClr val="CB954D"/>
                  </a:gs>
                </a:gsLst>
                <a:lin scaled="1"/>
              </a:gradFill>
            </a:endParaRPr>
          </a:p>
        </p:txBody>
      </p:sp>
      <p:sp>
        <p:nvSpPr>
          <p:cNvPr id="7" name="副标题 6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751840" y="1470660"/>
            <a:ext cx="7357745" cy="1303020"/>
          </a:xfrm>
        </p:spPr>
        <p:txBody>
          <a:bodyPr/>
          <a:p>
            <a:endParaRPr lang="zh-CN" altLang="en-US">
              <a:gradFill>
                <a:gsLst>
                  <a:gs pos="100000">
                    <a:srgbClr val="EEC988"/>
                  </a:gs>
                  <a:gs pos="0">
                    <a:srgbClr val="CB954D"/>
                  </a:gs>
                </a:gsLst>
                <a:lin scaled="1"/>
              </a:gradFill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half" idx="1"/>
          </p:nvPr>
        </p:nvSpPr>
        <p:spPr>
          <a:xfrm>
            <a:off x="647700" y="2769235"/>
            <a:ext cx="4552315" cy="3408045"/>
          </a:xfrm>
        </p:spPr>
        <p:txBody>
          <a:bodyPr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half" idx="2"/>
          </p:nvPr>
        </p:nvSpPr>
        <p:spPr>
          <a:xfrm>
            <a:off x="5981700" y="2773680"/>
            <a:ext cx="4645660" cy="3403600"/>
          </a:xfrm>
        </p:spPr>
        <p:txBody>
          <a:bodyPr/>
          <a:p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647700" y="1524635"/>
            <a:ext cx="7124700" cy="906780"/>
          </a:xfrm>
        </p:spPr>
        <p:txBody>
          <a:bodyPr/>
          <a:p>
            <a:endParaRPr lang="zh-CN" altLang="en-US">
              <a:gradFill>
                <a:gsLst>
                  <a:gs pos="100000">
                    <a:srgbClr val="EEC988"/>
                  </a:gs>
                  <a:gs pos="0">
                    <a:srgbClr val="CB954D"/>
                  </a:gs>
                </a:gsLst>
                <a:lin scaled="1"/>
              </a:gradFill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>
          <a:xfrm>
            <a:off x="647700" y="2431415"/>
            <a:ext cx="10515600" cy="3745865"/>
          </a:xfrm>
        </p:spPr>
        <p:txBody>
          <a:bodyPr/>
          <a:p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647700" y="1481455"/>
            <a:ext cx="7124700" cy="906780"/>
          </a:xfrm>
        </p:spPr>
        <p:txBody>
          <a:bodyPr/>
          <a:p>
            <a:endParaRPr lang="zh-CN" altLang="en-US">
              <a:gradFill>
                <a:gsLst>
                  <a:gs pos="100000">
                    <a:srgbClr val="EEC988"/>
                  </a:gs>
                  <a:gs pos="0">
                    <a:srgbClr val="CB954D"/>
                  </a:gs>
                </a:gsLst>
                <a:lin scaled="1"/>
              </a:gradFill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>
          <a:xfrm>
            <a:off x="647700" y="2303145"/>
            <a:ext cx="10515600" cy="3874135"/>
          </a:xfrm>
        </p:spPr>
        <p:txBody>
          <a:bodyPr/>
          <a:p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 idx="13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dirty="0"/>
              <a:t>感谢聆听</a:t>
            </a:r>
            <a:endParaRPr lang="zh-CN" altLang="en-US" dirty="0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5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zh-CN" altLang="en-US" dirty="0"/>
              <a:t>单击此处添加文本具体内容</a:t>
            </a:r>
            <a:endParaRPr lang="zh-CN" altLang="en-US" dirty="0"/>
          </a:p>
        </p:txBody>
      </p:sp>
      <p:pic>
        <p:nvPicPr>
          <p:cNvPr id="4" name="图片 3" descr="WechatIMG2048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3100070" y="2526665"/>
            <a:ext cx="561848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gradFill>
                  <a:gsLst>
                    <a:gs pos="100000">
                      <a:srgbClr val="EEC988"/>
                    </a:gs>
                    <a:gs pos="0">
                      <a:srgbClr val="CB954D"/>
                    </a:gs>
                  </a:gsLst>
                  <a:lin scaled="1"/>
                </a:gradFill>
                <a:effectLst>
                  <a:reflection blurRad="6350" stA="53000" endA="300" endPos="35500" dir="5400000" sy="-90000" algn="bl" rotWithShape="0"/>
                </a:effectLst>
              </a:rPr>
              <a:t>THANK YOU</a:t>
            </a:r>
            <a:endParaRPr lang="en-US" altLang="zh-CN" sz="7200" b="1">
              <a:gradFill>
                <a:gsLst>
                  <a:gs pos="100000">
                    <a:srgbClr val="EEC988"/>
                  </a:gs>
                  <a:gs pos="0">
                    <a:srgbClr val="CB954D"/>
                  </a:gs>
                </a:gsLst>
                <a:lin scaled="1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custDataLst>
      <p:tags r:id="rId4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8.xml><?xml version="1.0" encoding="utf-8"?>
<p:tagLst xmlns:p="http://schemas.openxmlformats.org/presentationml/2006/main">
  <p:tag name="KSO_WM_UNIT_TYPE" val="i"/>
  <p:tag name="KSO_WM_UNIT_SUBTYPE" val="h"/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1"/>
  <p:tag name="KSO_WM_UNIT_ID" val="_16*i*1"/>
  <p:tag name="KSO_WM_UNIT_BK_DARK_LIGHT" val="2"/>
  <p:tag name="KSO_WM_UNIT_LAYERLEVEL" val="1"/>
  <p:tag name="KSO_WM_TAG_VERSION" val="1.0"/>
  <p:tag name="KSO_WM_BEAUTIFY_FLAG" val="#wm#"/>
</p:tagLst>
</file>

<file path=ppt/tags/tag109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7.xml><?xml version="1.0" encoding="utf-8"?>
<p:tagLst xmlns:p="http://schemas.openxmlformats.org/presentationml/2006/main">
  <p:tag name="KSO_WM_UNIT_TYPE" val="i"/>
  <p:tag name="KSO_WM_UNIT_SUBTYPE" val="h"/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1"/>
  <p:tag name="KSO_WM_UNIT_ID" val="_17*i*1"/>
  <p:tag name="KSO_WM_UNIT_BK_DARK_LIGHT" val="2"/>
  <p:tag name="KSO_WM_UNIT_LAYERLEVEL" val="1"/>
  <p:tag name="KSO_WM_TAG_VERSION" val="1.0"/>
  <p:tag name="KSO_WM_BEAUTIFY_FLAG" val="#wm#"/>
</p:tagLst>
</file>

<file path=ppt/tags/tag118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19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8.xml><?xml version="1.0" encoding="utf-8"?>
<p:tagLst xmlns:p="http://schemas.openxmlformats.org/presentationml/2006/main">
  <p:tag name="KSO_WM_UNIT_TYPE" val="i"/>
  <p:tag name="KSO_WM_UNIT_SUBTYPE" val="h"/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1"/>
  <p:tag name="KSO_WM_UNIT_ID" val="_18*i*1"/>
  <p:tag name="KSO_WM_UNIT_BK_DARK_LIGHT" val="2"/>
  <p:tag name="KSO_WM_UNIT_LAYERLEVEL" val="1"/>
  <p:tag name="KSO_WM_TAG_VERSION" val="1.0"/>
  <p:tag name="KSO_WM_BEAUTIFY_FLAG" val="#wm#"/>
</p:tagLst>
</file>

<file path=ppt/tags/tag129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333"/>
</p:tagLst>
</file>

<file path=ppt/tags/tag1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333"/>
</p:tagLst>
</file>

<file path=ppt/tags/tag1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20204333"/>
  <p:tag name="KSO_WM_TEMPLATE_SUBCATEGORY" val="0"/>
  <p:tag name="KSO_WM_TEMPLATE_MASTER_TYPE" val="1"/>
  <p:tag name="KSO_WM_TEMPLATE_COLOR_TYPE" val="1"/>
  <p:tag name="KSO_WM_TEMPLATE_MASTER_THUMB_INDEX" val="12"/>
  <p:tag name="KSO_WM_TEMPLATE_THUMBS_INDEX" val="1、4、7、9、12、15、18、19、20、21、22、25、30、34、37"/>
</p:tagLst>
</file>

<file path=ppt/tags/tag142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custom20206915_4*l_h_f*1_1_1"/>
  <p:tag name="KSO_WM_TEMPLATE_CATEGORY" val="custom"/>
  <p:tag name="KSO_WM_TEMPLATE_INDEX" val="20206915"/>
  <p:tag name="KSO_WM_UNIT_LAYERLEVEL" val="1_1_1"/>
  <p:tag name="KSO_WM_TAG_VERSION" val="1.0"/>
  <p:tag name="KSO_WM_BEAUTIFY_FLAG" val="#wm#"/>
  <p:tag name="KSO_WM_UNIT_PRESET_TEXT" val="请言简意赅的阐述您的观点。"/>
  <p:tag name="KSO_WM_UNIT_TEXT_FILL_FORE_SCHEMECOLOR_INDEX" val="13"/>
  <p:tag name="KSO_WM_UNIT_TEXT_FILL_TYPE" val="1"/>
  <p:tag name="KSO_WM_UNIT_USESOURCEFORMAT_APPLY" val="1"/>
</p:tagLst>
</file>

<file path=ppt/tags/tag1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custom20206915_4*l_h_i*1_1_1"/>
  <p:tag name="KSO_WM_TEMPLATE_CATEGORY" val="custom"/>
  <p:tag name="KSO_WM_TEMPLATE_INDEX" val="20206915"/>
  <p:tag name="KSO_WM_UNIT_LAYERLEVEL" val="1_1_1"/>
  <p:tag name="KSO_WM_TAG_VERSION" val="1.0"/>
  <p:tag name="KSO_WM_BEAUTIFY_FLAG" val="#wm#"/>
  <p:tag name="KSO_WM_UNIT_TEXT_FILL_FORE_SCHEMECOLOR_INDEX" val="5"/>
  <p:tag name="KSO_WM_UNIT_TEXT_FILL_TYPE" val="1"/>
  <p:tag name="KSO_WM_UNIT_USESOURCEFORMAT_APPLY" val="1"/>
</p:tagLst>
</file>

<file path=ppt/tags/tag1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2"/>
  <p:tag name="KSO_WM_UNIT_ID" val="custom20206915_4*l_h_i*1_1_2"/>
  <p:tag name="KSO_WM_TEMPLATE_CATEGORY" val="custom"/>
  <p:tag name="KSO_WM_TEMPLATE_INDEX" val="20206915"/>
  <p:tag name="KSO_WM_UNIT_LAYERLEVEL" val="1_1_1"/>
  <p:tag name="KSO_WM_TAG_VERSION" val="1.0"/>
  <p:tag name="KSO_WM_BEAUTIFY_FLAG" val="#wm#"/>
  <p:tag name="KSO_WM_UNIT_LINE_FORE_SCHEMECOLOR_INDEX" val="14"/>
  <p:tag name="KSO_WM_UNIT_LINE_FILL_TYPE" val="2"/>
  <p:tag name="KSO_WM_UNIT_USESOURCEFORMAT_APPLY" val="1"/>
</p:tagLst>
</file>

<file path=ppt/tags/tag145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custom20206915_4*l_h_f*1_3_1"/>
  <p:tag name="KSO_WM_TEMPLATE_CATEGORY" val="custom"/>
  <p:tag name="KSO_WM_TEMPLATE_INDEX" val="20206915"/>
  <p:tag name="KSO_WM_UNIT_LAYERLEVEL" val="1_1_1"/>
  <p:tag name="KSO_WM_TAG_VERSION" val="1.0"/>
  <p:tag name="KSO_WM_BEAUTIFY_FLAG" val="#wm#"/>
  <p:tag name="KSO_WM_UNIT_PRESET_TEXT" val="请言简意赅的阐述您的观点。"/>
  <p:tag name="KSO_WM_UNIT_TEXT_FILL_FORE_SCHEMECOLOR_INDEX" val="13"/>
  <p:tag name="KSO_WM_UNIT_TEXT_FILL_TYPE" val="1"/>
  <p:tag name="KSO_WM_UNIT_USESOURCEFORMAT_APPLY" val="1"/>
</p:tagLst>
</file>

<file path=ppt/tags/tag1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ID" val="custom20206915_4*l_h_i*1_2_1"/>
  <p:tag name="KSO_WM_TEMPLATE_CATEGORY" val="custom"/>
  <p:tag name="KSO_WM_TEMPLATE_INDEX" val="20206915"/>
  <p:tag name="KSO_WM_UNIT_LAYERLEVEL" val="1_1_1"/>
  <p:tag name="KSO_WM_TAG_VERSION" val="1.0"/>
  <p:tag name="KSO_WM_BEAUTIFY_FLAG" val="#wm#"/>
  <p:tag name="KSO_WM_UNIT_TEXT_FILL_FORE_SCHEMECOLOR_INDEX" val="5"/>
  <p:tag name="KSO_WM_UNIT_TEXT_FILL_TYPE" val="1"/>
  <p:tag name="KSO_WM_UNIT_USESOURCEFORMAT_APPLY" val="1"/>
</p:tagLst>
</file>

<file path=ppt/tags/tag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2"/>
  <p:tag name="KSO_WM_UNIT_ID" val="custom20206915_4*l_h_i*1_2_2"/>
  <p:tag name="KSO_WM_TEMPLATE_CATEGORY" val="custom"/>
  <p:tag name="KSO_WM_TEMPLATE_INDEX" val="20206915"/>
  <p:tag name="KSO_WM_UNIT_LAYERLEVEL" val="1_1_1"/>
  <p:tag name="KSO_WM_TAG_VERSION" val="1.0"/>
  <p:tag name="KSO_WM_BEAUTIFY_FLAG" val="#wm#"/>
  <p:tag name="KSO_WM_UNIT_LINE_FORE_SCHEMECOLOR_INDEX" val="14"/>
  <p:tag name="KSO_WM_UNIT_LINE_FILL_TYPE" val="2"/>
  <p:tag name="KSO_WM_UNIT_USESOURCEFORMAT_APPLY" val="1"/>
</p:tagLst>
</file>

<file path=ppt/tags/tag148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custom20206915_4*l_h_f*1_2_1"/>
  <p:tag name="KSO_WM_TEMPLATE_CATEGORY" val="custom"/>
  <p:tag name="KSO_WM_TEMPLATE_INDEX" val="20206915"/>
  <p:tag name="KSO_WM_UNIT_LAYERLEVEL" val="1_1_1"/>
  <p:tag name="KSO_WM_TAG_VERSION" val="1.0"/>
  <p:tag name="KSO_WM_BEAUTIFY_FLAG" val="#wm#"/>
  <p:tag name="KSO_WM_UNIT_PRESET_TEXT" val="请言简意赅的阐述您的观点。"/>
  <p:tag name="KSO_WM_UNIT_TEXT_FILL_FORE_SCHEMECOLOR_INDEX" val="13"/>
  <p:tag name="KSO_WM_UNIT_TEXT_FILL_TYPE" val="1"/>
  <p:tag name="KSO_WM_UNIT_USESOURCEFORMAT_APPLY" val="1"/>
</p:tagLst>
</file>

<file path=ppt/tags/tag1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1"/>
  <p:tag name="KSO_WM_UNIT_ID" val="custom20206915_4*l_h_i*1_3_1"/>
  <p:tag name="KSO_WM_TEMPLATE_CATEGORY" val="custom"/>
  <p:tag name="KSO_WM_TEMPLATE_INDEX" val="20206915"/>
  <p:tag name="KSO_WM_UNIT_LAYERLEVEL" val="1_1_1"/>
  <p:tag name="KSO_WM_TAG_VERSION" val="1.0"/>
  <p:tag name="KSO_WM_BEAUTIFY_FLAG" val="#wm#"/>
  <p:tag name="KSO_WM_UNIT_TEXT_FILL_FORE_SCHEMECOLOR_INDEX" val="5"/>
  <p:tag name="KSO_WM_UNIT_TEXT_FILL_TYPE" val="1"/>
  <p:tag name="KSO_WM_UNIT_USESOURCEFORMAT_APPLY" val="1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2"/>
  <p:tag name="KSO_WM_UNIT_ID" val="custom20206915_4*l_h_i*1_3_2"/>
  <p:tag name="KSO_WM_TEMPLATE_CATEGORY" val="custom"/>
  <p:tag name="KSO_WM_TEMPLATE_INDEX" val="20206915"/>
  <p:tag name="KSO_WM_UNIT_LAYERLEVEL" val="1_1_1"/>
  <p:tag name="KSO_WM_TAG_VERSION" val="1.0"/>
  <p:tag name="KSO_WM_BEAUTIFY_FLAG" val="#wm#"/>
  <p:tag name="KSO_WM_UNIT_LINE_FORE_SCHEMECOLOR_INDEX" val="14"/>
  <p:tag name="KSO_WM_UNIT_LINE_FILL_TYPE" val="2"/>
  <p:tag name="KSO_WM_UNIT_USESOURCEFORMAT_APPLY" val="1"/>
</p:tagLst>
</file>

<file path=ppt/tags/tag151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4_1"/>
  <p:tag name="KSO_WM_UNIT_ID" val="custom20206915_4*l_h_f*1_4_1"/>
  <p:tag name="KSO_WM_TEMPLATE_CATEGORY" val="custom"/>
  <p:tag name="KSO_WM_TEMPLATE_INDEX" val="20206915"/>
  <p:tag name="KSO_WM_UNIT_LAYERLEVEL" val="1_1_1"/>
  <p:tag name="KSO_WM_TAG_VERSION" val="1.0"/>
  <p:tag name="KSO_WM_BEAUTIFY_FLAG" val="#wm#"/>
  <p:tag name="KSO_WM_UNIT_PRESET_TEXT" val="请言简意赅的阐述您的观点。"/>
  <p:tag name="KSO_WM_UNIT_TEXT_FILL_FORE_SCHEMECOLOR_INDEX" val="13"/>
  <p:tag name="KSO_WM_UNIT_TEXT_FILL_TYPE" val="1"/>
  <p:tag name="KSO_WM_UNIT_USESOURCEFORMAT_APPLY" val="1"/>
</p:tagLst>
</file>

<file path=ppt/tags/tag1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1"/>
  <p:tag name="KSO_WM_UNIT_ID" val="custom20206915_4*l_h_i*1_4_1"/>
  <p:tag name="KSO_WM_TEMPLATE_CATEGORY" val="custom"/>
  <p:tag name="KSO_WM_TEMPLATE_INDEX" val="20206915"/>
  <p:tag name="KSO_WM_UNIT_LAYERLEVEL" val="1_1_1"/>
  <p:tag name="KSO_WM_TAG_VERSION" val="1.0"/>
  <p:tag name="KSO_WM_BEAUTIFY_FLAG" val="#wm#"/>
  <p:tag name="KSO_WM_UNIT_TEXT_FILL_FORE_SCHEMECOLOR_INDEX" val="5"/>
  <p:tag name="KSO_WM_UNIT_TEXT_FILL_TYPE" val="1"/>
  <p:tag name="KSO_WM_UNIT_USESOURCEFORMAT_APPLY" val="1"/>
</p:tagLst>
</file>

<file path=ppt/tags/tag1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2"/>
  <p:tag name="KSO_WM_UNIT_ID" val="custom20206915_4*l_h_i*1_4_2"/>
  <p:tag name="KSO_WM_TEMPLATE_CATEGORY" val="custom"/>
  <p:tag name="KSO_WM_TEMPLATE_INDEX" val="20206915"/>
  <p:tag name="KSO_WM_UNIT_LAYERLEVEL" val="1_1_1"/>
  <p:tag name="KSO_WM_TAG_VERSION" val="1.0"/>
  <p:tag name="KSO_WM_BEAUTIFY_FLAG" val="#wm#"/>
  <p:tag name="KSO_WM_UNIT_LINE_FORE_SCHEMECOLOR_INDEX" val="14"/>
  <p:tag name="KSO_WM_UNIT_LINE_FILL_TYPE" val="2"/>
  <p:tag name="KSO_WM_UNIT_USESOURCEFORMAT_APPLY" val="1"/>
</p:tagLst>
</file>

<file path=ppt/tags/tag154.xml><?xml version="1.0" encoding="utf-8"?>
<p:tagLst xmlns:p="http://schemas.openxmlformats.org/presentationml/2006/main">
  <p:tag name="KSO_WM_UNIT_ISCONTENTSTITLE" val="1"/>
  <p:tag name="KSO_WM_UNIT_ISNUMDGMTITLE" val="0"/>
  <p:tag name="KSO_WM_UNIT_PRESET_TEXT" val="目录"/>
  <p:tag name="KSO_WM_UNIT_NOCLEAR" val="0"/>
  <p:tag name="KSO_WM_UNIT_VALUE" val="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ID" val="custom20206915_4*a*1"/>
  <p:tag name="KSO_WM_TEMPLATE_CATEGORY" val="custom"/>
  <p:tag name="KSO_WM_TEMPLATE_INDEX" val="20206915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155.xml><?xml version="1.0" encoding="utf-8"?>
<p:tagLst xmlns:p="http://schemas.openxmlformats.org/presentationml/2006/main">
  <p:tag name="KSO_WM_BEAUTIFY_FLAG" val="#wm#"/>
  <p:tag name="KSO_WM_TEMPLATE_CATEGORY" val="custom"/>
  <p:tag name="KSO_WM_TEMPLATE_INDEX" val="20206915"/>
  <p:tag name="KSO_WM_SLIDE_ID" val="custom20206915_4"/>
  <p:tag name="KSO_WM_TEMPLATE_SUBCATEGORY" val="0"/>
  <p:tag name="KSO_WM_TEMPLATE_MASTER_TYPE" val="1"/>
  <p:tag name="KSO_WM_TEMPLATE_COLOR_TYPE" val="1"/>
  <p:tag name="KSO_WM_SLIDE_TYPE" val="contents"/>
  <p:tag name="KSO_WM_SLIDE_SUBTYPE" val="diag"/>
  <p:tag name="KSO_WM_SLIDE_ITEM_CNT" val="4"/>
  <p:tag name="KSO_WM_SLIDE_INDEX" val="4"/>
  <p:tag name="KSO_WM_DIAGRAM_GROUP_CODE" val="l1-1"/>
  <p:tag name="KSO_WM_SLIDE_DIAGTYPE" val="l"/>
  <p:tag name="KSO_WM_TAG_VERSION" val="1.0"/>
  <p:tag name="KSO_WM_SLIDE_LAYOUT" val="a_l"/>
  <p:tag name="KSO_WM_SLIDE_LAYOUT_CNT" val="1_1"/>
</p:tagLst>
</file>

<file path=ppt/tags/tag1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  <p:tag name="KSO_WM_UNIT_ISCONTENTSTITLE" val="0"/>
  <p:tag name="KSO_WM_UNIT_NOCLEAR" val="1"/>
  <p:tag name="KSO_WM_UNIT_VALUE" val="10"/>
  <p:tag name="KSO_WM_UNIT_TYPE" val="a"/>
  <p:tag name="KSO_WM_UNIT_INDEX" val="1"/>
  <p:tag name="KSO_WM_UNIT_PRESET_TEXT" val="感谢聆听"/>
  <p:tag name="KSO_WM_TEMPLATE_CATEGORY" val="custom"/>
  <p:tag name="KSO_WM_TEMPLATE_INDEX" val="20204333"/>
  <p:tag name="KSO_WM_UNIT_ID" val="custom20204333_37*a*1"/>
  <p:tag name="KSO_WM_UNIT_ISNUMDGMTITLE" val="0"/>
</p:tagLst>
</file>

<file path=ppt/tags/tag1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  <p:tag name="KSO_WM_UNIT_ISCONTENTSTITLE" val="0"/>
  <p:tag name="KSO_WM_UNIT_NOCLEAR" val="0"/>
  <p:tag name="KSO_WM_UNIT_VALUE" val="26"/>
  <p:tag name="KSO_WM_UNIT_TYPE" val="b"/>
  <p:tag name="KSO_WM_UNIT_INDEX" val="1"/>
  <p:tag name="KSO_WM_UNIT_PRESET_TEXT" val="单击此处添加文本具体内容"/>
  <p:tag name="KSO_WM_TEMPLATE_CATEGORY" val="custom"/>
  <p:tag name="KSO_WM_TEMPLATE_INDEX" val="20204333"/>
  <p:tag name="KSO_WM_UNIT_ID" val="custom20204333_37*b*1"/>
  <p:tag name="KSO_WM_UNIT_ISNUMDGMTITLE" val="0"/>
</p:tagLst>
</file>

<file path=ppt/tags/tag158.xml><?xml version="1.0" encoding="utf-8"?>
<p:tagLst xmlns:p="http://schemas.openxmlformats.org/presentationml/2006/main">
  <p:tag name="KSO_WM_TEMPLATE_THUMBS_INDEX" val="1"/>
  <p:tag name="KSO_WM_TEMPLATE_SUBCATEGORY" val="0"/>
  <p:tag name="KSO_WM_SLIDE_TYPE" val="endPage"/>
  <p:tag name="KSO_WM_SLIDE_SUBTYPE" val="pureTxt"/>
  <p:tag name="KSO_WM_SLIDE_ITEM_CNT" val="0"/>
  <p:tag name="KSO_WM_SLIDE_INDEX" val="37"/>
  <p:tag name="KSO_WM_TAG_VERSION" val="1.0"/>
  <p:tag name="KSO_WM_BEAUTIFY_FLAG" val="#wm#"/>
  <p:tag name="KSO_WM_SLIDE_LAYOUT" val="a_b"/>
  <p:tag name="KSO_WM_SLIDE_LAYOUT_CNT" val="1_1"/>
  <p:tag name="KSO_WM_TEMPLATE_MASTER_TYPE" val="1"/>
  <p:tag name="KSO_WM_TEMPLATE_COLOR_TYPE" val="1"/>
  <p:tag name="KSO_WM_TEMPLATE_CATEGORY" val="custom"/>
  <p:tag name="KSO_WM_TEMPLATE_INDEX" val="20204333"/>
  <p:tag name="KSO_WM_SLIDE_ID" val="custom20204333_37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83.xml><?xml version="1.0" encoding="utf-8"?>
<p:tagLst xmlns:p="http://schemas.openxmlformats.org/presentationml/2006/main">
  <p:tag name="KSO_WM_UNIT_TYPE" val="i"/>
  <p:tag name="KSO_WM_UNIT_SUBTYPE" val="h"/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91.xml><?xml version="1.0" encoding="utf-8"?>
<p:tagLst xmlns:p="http://schemas.openxmlformats.org/presentationml/2006/main">
  <p:tag name="KSO_WM_UNIT_TYPE" val="i"/>
  <p:tag name="KSO_WM_UNIT_SUBTYPE" val="h"/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1"/>
  <p:tag name="KSO_WM_UNIT_ID" val="_14*i*1"/>
  <p:tag name="KSO_WM_UNIT_BK_DARK_LIGHT" val="2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9.xml><?xml version="1.0" encoding="utf-8"?>
<p:tagLst xmlns:p="http://schemas.openxmlformats.org/presentationml/2006/main">
  <p:tag name="KSO_WM_UNIT_TYPE" val="i"/>
  <p:tag name="KSO_WM_UNIT_SUBTYPE" val="h"/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1"/>
  <p:tag name="KSO_WM_UNIT_ID" val="_15*i*1"/>
  <p:tag name="KSO_WM_UNIT_BK_DARK_LIGHT" val="2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​​">
  <a:themeElements>
    <a:clrScheme name="自定义 1">
      <a:dk1>
        <a:srgbClr val="000000"/>
      </a:dk1>
      <a:lt1>
        <a:srgbClr val="FFFFFF"/>
      </a:lt1>
      <a:dk2>
        <a:srgbClr val="ECEDEF"/>
      </a:dk2>
      <a:lt2>
        <a:srgbClr val="FCFCFD"/>
      </a:lt2>
      <a:accent1>
        <a:srgbClr val="6B82A0"/>
      </a:accent1>
      <a:accent2>
        <a:srgbClr val="598690"/>
      </a:accent2>
      <a:accent3>
        <a:srgbClr val="5E8675"/>
      </a:accent3>
      <a:accent4>
        <a:srgbClr val="767F60"/>
      </a:accent4>
      <a:accent5>
        <a:srgbClr val="91755C"/>
      </a:accent5>
      <a:accent6>
        <a:srgbClr val="A06E6A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宋体"/>
        <a:ea typeface=""/>
        <a:cs typeface=""/>
        <a:font script="Jpan" typeface="游ゴシック Light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宋体"/>
        <a:ea typeface=""/>
        <a:cs typeface=""/>
        <a:font script="Jpan" typeface="游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91</Words>
  <Application>WPS 文字</Application>
  <PresentationFormat>宽屏</PresentationFormat>
  <Paragraphs>26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21" baseType="lpstr">
      <vt:lpstr>Arial</vt:lpstr>
      <vt:lpstr>宋体</vt:lpstr>
      <vt:lpstr>Wingdings</vt:lpstr>
      <vt:lpstr>微软雅黑</vt:lpstr>
      <vt:lpstr>汉仪旗黑</vt:lpstr>
      <vt:lpstr>汉仪旗黑-85S</vt:lpstr>
      <vt:lpstr>汉仪中黑KW</vt:lpstr>
      <vt:lpstr>汉仪书宋二KW</vt:lpstr>
      <vt:lpstr>Calibri</vt:lpstr>
      <vt:lpstr>Helvetica Neue</vt:lpstr>
      <vt:lpstr>宋体</vt:lpstr>
      <vt:lpstr>Arial Unicode MS</vt:lpstr>
      <vt:lpstr>Office 主题​​</vt:lpstr>
      <vt:lpstr>2_Office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感谢聆听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chong-ad</dc:creator>
  <cp:lastModifiedBy>伯白</cp:lastModifiedBy>
  <cp:revision>11</cp:revision>
  <dcterms:created xsi:type="dcterms:W3CDTF">2023-01-06T08:08:44Z</dcterms:created>
  <dcterms:modified xsi:type="dcterms:W3CDTF">2023-01-06T08:08:44Z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2052-4.6.1.7467</vt:lpwstr>
  </property>
  <property fmtid="{D5CDD505-2E9C-101B-9397-08002B2CF9AE}" pid="3" name="ICV">
    <vt:lpwstr>1EB5C44043F8BBC80CD7B763852394EA</vt:lpwstr>
  </property>
</Properties>
</file>