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5"/>
  </p:notesMasterIdLst>
  <p:handoutMasterIdLst>
    <p:handoutMasterId r:id="rId12"/>
  </p:handoutMasterIdLst>
  <p:sldIdLst>
    <p:sldId id="256" r:id="rId4"/>
    <p:sldId id="272" r:id="rId6"/>
    <p:sldId id="257" r:id="rId7"/>
    <p:sldId id="270" r:id="rId8"/>
    <p:sldId id="258" r:id="rId9"/>
    <p:sldId id="269" r:id="rId10"/>
    <p:sldId id="268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down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0" Type="http://schemas.openxmlformats.org/officeDocument/2006/relationships/tags" Target="../tags/tag20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2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3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9.xml"/><Relationship Id="rId15" Type="http://schemas.openxmlformats.org/officeDocument/2006/relationships/tags" Target="../tags/tag38.xml"/><Relationship Id="rId14" Type="http://schemas.openxmlformats.org/officeDocument/2006/relationships/tags" Target="../tags/tag37.xml"/><Relationship Id="rId13" Type="http://schemas.openxmlformats.org/officeDocument/2006/relationships/tags" Target="../tags/tag36.xml"/><Relationship Id="rId12" Type="http://schemas.openxmlformats.org/officeDocument/2006/relationships/tags" Target="../tags/tag35.xml"/><Relationship Id="rId11" Type="http://schemas.openxmlformats.org/officeDocument/2006/relationships/tags" Target="../tags/tag34.xml"/><Relationship Id="rId10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image" Target="file:///C:\Users\1V994W2\PycharmProjects\PPT_Background_Generation/pic_temp/0_pic_quater_left_up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file:///C:\Users\1V994W2\Documents\Tencent%20Files\574576071\FileRecv\&#25340;&#35013;&#32032;&#26448;\&#31616;&#32422;&#28385;&#29256;-28\\05\subject_holdleft_107,130,161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9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9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0.xml"/><Relationship Id="rId8" Type="http://schemas.openxmlformats.org/officeDocument/2006/relationships/tags" Target="../tags/tag5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7.xml"/><Relationship Id="rId12" Type="http://schemas.openxmlformats.org/officeDocument/2006/relationships/tags" Target="../tags/tag63.xml"/><Relationship Id="rId11" Type="http://schemas.openxmlformats.org/officeDocument/2006/relationships/tags" Target="../tags/tag62.xml"/><Relationship Id="rId10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0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2921000" y="2469760"/>
            <a:ext cx="6350000" cy="1398905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dist">
              <a:defRPr lang="zh-CN" altLang="en-US" sz="7200" b="0" spc="700" baseline="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9"/>
            </p:custDataLst>
          </p:nvPr>
        </p:nvSpPr>
        <p:spPr>
          <a:xfrm>
            <a:off x="2921000" y="3981450"/>
            <a:ext cx="6350000" cy="461646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charset="-122"/>
                <a:cs typeface="微软雅黑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4000" cy="253129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 userDrawn="1">
            <p:custDataLst>
              <p:tags r:id="rId8"/>
            </p:custDataLst>
          </p:nvPr>
        </p:nvCxnSpPr>
        <p:spPr>
          <a:xfrm>
            <a:off x="5115560" y="5411470"/>
            <a:ext cx="1960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3212149" y="5524512"/>
            <a:ext cx="5767705" cy="476238"/>
          </a:xfrm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ctr">
              <a:buNone/>
              <a:defRPr kumimoji="0" lang="zh-CN" altLang="en-US" b="0" i="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charset="-122"/>
              </a:defRPr>
            </a:lvl1pPr>
          </a:lstStyle>
          <a:p>
            <a:pPr marL="228600" marR="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10"/>
            </p:custDataLst>
          </p:nvPr>
        </p:nvSpPr>
        <p:spPr>
          <a:xfrm>
            <a:off x="3212149" y="4391024"/>
            <a:ext cx="5767705" cy="907393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marL="571500" indent="-571500" algn="ctr">
              <a:buFont typeface="Arial" panose="020B0604020202020204" pitchFamily="34" charset="0"/>
              <a:buNone/>
              <a:defRPr kumimoji="0" lang="zh-CN" altLang="en-US" sz="4400" b="0" i="0" spc="500" baseline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marR="0" lvl="0" indent="0" algn="ctr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60" y="1234440"/>
            <a:ext cx="3519340" cy="4389120"/>
          </a:xfrm>
          <a:prstGeom prst="rect">
            <a:avLst/>
          </a:prstGeom>
        </p:spPr>
      </p:pic>
      <p:sp>
        <p:nvSpPr>
          <p:cNvPr id="7" name="任意多边形 6"/>
          <p:cNvSpPr/>
          <p:nvPr userDrawn="1">
            <p:custDataLst>
              <p:tags r:id="rId5"/>
            </p:custDataLst>
          </p:nvPr>
        </p:nvSpPr>
        <p:spPr>
          <a:xfrm flipH="1">
            <a:off x="0" y="0"/>
            <a:ext cx="7313295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80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5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>
            <p:custDataLst>
              <p:tags r:id="rId5"/>
            </p:custDataLst>
          </p:nvPr>
        </p:nvSpPr>
        <p:spPr>
          <a:xfrm>
            <a:off x="3683318" y="4058920"/>
            <a:ext cx="4825365" cy="49403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3916045" y="2682240"/>
            <a:ext cx="4359910" cy="1172210"/>
          </a:xfrm>
        </p:spPr>
        <p:txBody>
          <a:bodyPr vert="horz" wrap="square" lIns="91440" tIns="45720" rIns="91440" bIns="45720" rtlCol="0" anchor="b" anchorCtr="0">
            <a:normAutofit/>
          </a:bodyPr>
          <a:lstStyle>
            <a:lvl1pPr algn="ctr">
              <a:defRPr lang="zh-CN" altLang="en-US" sz="6600" b="0" spc="700" baseline="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>
              <a:spcAft>
                <a:spcPts val="0"/>
              </a:spcAft>
              <a:buClrTx/>
              <a:buSzTx/>
              <a:buFontTx/>
            </a:pPr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 hasCustomPrompt="1"/>
            <p:custDataLst>
              <p:tags r:id="rId10"/>
            </p:custDataLst>
          </p:nvPr>
        </p:nvSpPr>
        <p:spPr>
          <a:xfrm>
            <a:off x="3836670" y="4062730"/>
            <a:ext cx="4518660" cy="49022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spc="200">
                <a:ln>
                  <a:noFill/>
                </a:ln>
                <a:solidFill>
                  <a:schemeClr val="bg1"/>
                </a:solidFill>
                <a:effectLst/>
                <a:uLnTx/>
                <a:latin typeface="Arial" panose="020B0604020202020204" pitchFamily="34" charset="0"/>
                <a:ea typeface="微软雅黑" charset="-122"/>
              </a:defRPr>
            </a:lvl1pPr>
          </a:lstStyle>
          <a:p>
            <a:pPr marL="228600" marR="0" lvl="0" indent="-228600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59420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63800"/>
            <a:ext cx="720090" cy="59420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3800"/>
            <a:ext cx="720090" cy="5942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521050"/>
            <a:ext cx="1620202" cy="133695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1050"/>
            <a:ext cx="1620202" cy="13369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1.xml"/><Relationship Id="rId23" Type="http://schemas.openxmlformats.org/officeDocument/2006/relationships/tags" Target="../tags/tag140.xml"/><Relationship Id="rId22" Type="http://schemas.openxmlformats.org/officeDocument/2006/relationships/tags" Target="../tags/tag139.xml"/><Relationship Id="rId21" Type="http://schemas.openxmlformats.org/officeDocument/2006/relationships/tags" Target="../tags/tag138.xml"/><Relationship Id="rId20" Type="http://schemas.openxmlformats.org/officeDocument/2006/relationships/tags" Target="../tags/tag137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36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9.xml"/><Relationship Id="rId8" Type="http://schemas.openxmlformats.org/officeDocument/2006/relationships/tags" Target="../tags/tag148.xml"/><Relationship Id="rId7" Type="http://schemas.openxmlformats.org/officeDocument/2006/relationships/tags" Target="../tags/tag147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" Type="http://schemas.openxmlformats.org/officeDocument/2006/relationships/tags" Target="../tags/tag153.xml"/><Relationship Id="rId12" Type="http://schemas.openxmlformats.org/officeDocument/2006/relationships/tags" Target="../tags/tag152.xml"/><Relationship Id="rId11" Type="http://schemas.openxmlformats.org/officeDocument/2006/relationships/tags" Target="../tags/tag151.xml"/><Relationship Id="rId10" Type="http://schemas.openxmlformats.org/officeDocument/2006/relationships/tags" Target="../tags/tag150.xml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1.xml"/><Relationship Id="rId4" Type="http://schemas.openxmlformats.org/officeDocument/2006/relationships/tags" Target="../tags/tag158.xml"/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272665" y="4145280"/>
            <a:ext cx="5489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chemeClr val="bg1"/>
                </a:solidFill>
              </a:rPr>
              <a:t>演讲者</a:t>
            </a:r>
            <a:r>
              <a:rPr lang="zh-CN" altLang="en-US" sz="2000" b="1">
                <a:solidFill>
                  <a:schemeClr val="bg1"/>
                </a:solidFill>
              </a:rPr>
              <a:t>：</a:t>
            </a:r>
            <a:endParaRPr lang="zh-CN" alt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文本框 224"/>
          <p:cNvSpPr txBox="1"/>
          <p:nvPr>
            <p:custDataLst>
              <p:tags r:id="rId2"/>
            </p:custDataLst>
          </p:nvPr>
        </p:nvSpPr>
        <p:spPr>
          <a:xfrm>
            <a:off x="2491104" y="269938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222" name="文本框 221"/>
          <p:cNvSpPr txBox="1"/>
          <p:nvPr>
            <p:custDataLst>
              <p:tags r:id="rId3"/>
            </p:custDataLst>
          </p:nvPr>
        </p:nvSpPr>
        <p:spPr>
          <a:xfrm>
            <a:off x="2493335" y="1788888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01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4"/>
            </p:custDataLst>
          </p:nvPr>
        </p:nvCxnSpPr>
        <p:spPr>
          <a:xfrm rot="10800000">
            <a:off x="2617160" y="2539458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>
            <p:custDataLst>
              <p:tags r:id="rId5"/>
            </p:custDataLst>
          </p:nvPr>
        </p:nvSpPr>
        <p:spPr>
          <a:xfrm>
            <a:off x="2491104" y="4778375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118" name="文本框 117"/>
          <p:cNvSpPr txBox="1"/>
          <p:nvPr>
            <p:custDataLst>
              <p:tags r:id="rId6"/>
            </p:custDataLst>
          </p:nvPr>
        </p:nvSpPr>
        <p:spPr>
          <a:xfrm>
            <a:off x="2500955" y="3877776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>
                <a:solidFill>
                  <a:schemeClr val="accent1"/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02</a:t>
            </a:r>
            <a:endParaRPr lang="en-US" altLang="zh-CN" sz="4400" b="1">
              <a:solidFill>
                <a:schemeClr val="accent1"/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19" name="直接连接符 118"/>
          <p:cNvCxnSpPr/>
          <p:nvPr>
            <p:custDataLst>
              <p:tags r:id="rId7"/>
            </p:custDataLst>
          </p:nvPr>
        </p:nvCxnSpPr>
        <p:spPr>
          <a:xfrm rot="10800000">
            <a:off x="2624780" y="4621361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本框 124"/>
          <p:cNvSpPr txBox="1"/>
          <p:nvPr>
            <p:custDataLst>
              <p:tags r:id="rId8"/>
            </p:custDataLst>
          </p:nvPr>
        </p:nvSpPr>
        <p:spPr>
          <a:xfrm>
            <a:off x="6618604" y="2699385"/>
            <a:ext cx="3240000" cy="9632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126" name="文本框 125"/>
          <p:cNvSpPr txBox="1"/>
          <p:nvPr>
            <p:custDataLst>
              <p:tags r:id="rId9"/>
            </p:custDataLst>
          </p:nvPr>
        </p:nvSpPr>
        <p:spPr>
          <a:xfrm>
            <a:off x="6622105" y="1798413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03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27" name="直接连接符 126"/>
          <p:cNvCxnSpPr/>
          <p:nvPr>
            <p:custDataLst>
              <p:tags r:id="rId10"/>
            </p:custDataLst>
          </p:nvPr>
        </p:nvCxnSpPr>
        <p:spPr>
          <a:xfrm rot="10800000">
            <a:off x="6745930" y="2539458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文本框 128"/>
          <p:cNvSpPr txBox="1"/>
          <p:nvPr>
            <p:custDataLst>
              <p:tags r:id="rId11"/>
            </p:custDataLst>
          </p:nvPr>
        </p:nvSpPr>
        <p:spPr>
          <a:xfrm>
            <a:off x="6619874" y="4771390"/>
            <a:ext cx="3240000" cy="99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50000"/>
              </a:lnSpc>
              <a:spcAft>
                <a:spcPts val="2000"/>
              </a:spcAft>
            </a:pPr>
            <a:r>
              <a:rPr lang="zh-CN" altLang="en-US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请言简意赅的阐述您的观点。</a:t>
            </a:r>
            <a:endParaRPr lang="zh-CN" altLang="en-US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sp>
        <p:nvSpPr>
          <p:cNvPr id="130" name="文本框 129"/>
          <p:cNvSpPr txBox="1"/>
          <p:nvPr>
            <p:custDataLst>
              <p:tags r:id="rId12"/>
            </p:custDataLst>
          </p:nvPr>
        </p:nvSpPr>
        <p:spPr>
          <a:xfrm>
            <a:off x="6629725" y="3870791"/>
            <a:ext cx="815340" cy="7683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4400" b="1" dirty="0">
                <a:solidFill>
                  <a:schemeClr val="accent1"/>
                </a:solidFill>
                <a:latin typeface="Arial" panose="020B0604020202020204" pitchFamily="34" charset="0"/>
                <a:ea typeface="微软雅黑" charset="-122"/>
                <a:sym typeface="Arial" panose="020B0604020202020204" pitchFamily="34" charset="0"/>
              </a:rPr>
              <a:t>04</a:t>
            </a:r>
            <a:endParaRPr lang="en-US" altLang="zh-CN" sz="4400" b="1" dirty="0">
              <a:solidFill>
                <a:schemeClr val="accent1"/>
              </a:solidFill>
              <a:latin typeface="Arial" panose="020B0604020202020204" pitchFamily="34" charset="0"/>
              <a:ea typeface="微软雅黑" charset="-122"/>
              <a:sym typeface="Arial" panose="020B0604020202020204" pitchFamily="34" charset="0"/>
            </a:endParaRPr>
          </a:p>
        </p:txBody>
      </p:sp>
      <p:cxnSp>
        <p:nvCxnSpPr>
          <p:cNvPr id="131" name="直接连接符 130"/>
          <p:cNvCxnSpPr/>
          <p:nvPr>
            <p:custDataLst>
              <p:tags r:id="rId13"/>
            </p:custDataLst>
          </p:nvPr>
        </p:nvCxnSpPr>
        <p:spPr>
          <a:xfrm rot="10800000">
            <a:off x="6753550" y="4621361"/>
            <a:ext cx="1080135" cy="63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14"/>
            </p:custDataLst>
          </p:nvPr>
        </p:nvSpPr>
        <p:spPr>
          <a:xfrm>
            <a:off x="4625975" y="696595"/>
            <a:ext cx="1880235" cy="69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/>
            <a:r>
              <a:rPr lang="zh-CN" altLang="en-US" sz="3200" b="1" spc="800" dirty="0">
                <a:ln>
                  <a:noFill/>
                </a:ln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charset="-122"/>
                <a:cs typeface="+mj-lt"/>
                <a:sym typeface="Arial" panose="020B0604020202020204" pitchFamily="34" charset="0"/>
              </a:rPr>
              <a:t>目录</a:t>
            </a:r>
            <a:endParaRPr lang="zh-CN" altLang="en-US" sz="3200" b="1" spc="800" dirty="0">
              <a:ln>
                <a:noFill/>
              </a:ln>
              <a:solidFill>
                <a:schemeClr val="bg1"/>
              </a:solidFill>
              <a:uFillTx/>
              <a:latin typeface="Arial" panose="020B0604020202020204" pitchFamily="34" charset="0"/>
              <a:ea typeface="微软雅黑" charset="-122"/>
              <a:cs typeface="+mj-lt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940560" y="281305"/>
            <a:ext cx="7357745" cy="1303020"/>
          </a:xfrm>
        </p:spPr>
        <p:txBody>
          <a:bodyPr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32025" y="444500"/>
            <a:ext cx="7124700" cy="906780"/>
          </a:xfrm>
        </p:spPr>
        <p:txBody>
          <a:bodyPr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32025" y="444500"/>
            <a:ext cx="7124700" cy="906780"/>
          </a:xfrm>
        </p:spPr>
        <p:txBody>
          <a:bodyPr/>
          <a:p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感谢聆听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单击此处添加文本具体内容</a:t>
            </a:r>
            <a:endParaRPr lang="zh-CN" altLang="en-US" dirty="0"/>
          </a:p>
        </p:txBody>
      </p:sp>
      <p:pic>
        <p:nvPicPr>
          <p:cNvPr id="4" name="图片 3" descr="WechatIMG204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100070" y="2526665"/>
            <a:ext cx="5618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/>
                <a:gradFill>
                  <a:gsLst>
                    <a:gs pos="100000">
                      <a:srgbClr val="EEC988"/>
                    </a:gs>
                    <a:gs pos="0">
                      <a:srgbClr val="CB954D"/>
                    </a:gs>
                  </a:gsLst>
                  <a:lin scaled="1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en-US" altLang="zh-CN" sz="7200" b="1">
              <a:ln/>
              <a:gradFill>
                <a:gsLst>
                  <a:gs pos="100000">
                    <a:srgbClr val="EEC988"/>
                  </a:gs>
                  <a:gs pos="0">
                    <a:srgbClr val="CB954D"/>
                  </a:gs>
                </a:gsLst>
                <a:lin scaled="1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33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333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333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5、18、19、20、21、22、25、30、34、37"/>
</p:tagLst>
</file>

<file path=ppt/tags/tag142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6915_4*l_h_f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custom20206915_4*l_h_i*1_1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6915_4*l_h_i*1_1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5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6915_4*l_h_f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custom20206915_4*l_h_i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6915_4*l_h_i*1_2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48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6915_4*l_h_f*1_2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6915_4*l_h_i*1_3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custom20206915_4*l_h_i*1_3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1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6915_4*l_h_f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PRESET_TEXT" val="请言简意赅的阐述您的观点。"/>
  <p:tag name="KSO_WM_UNIT_TEXT_FILL_FORE_SCHEMECOLOR_INDEX" val="13"/>
  <p:tag name="KSO_WM_UNIT_TEXT_FILL_TYPE" val="1"/>
  <p:tag name="KSO_WM_UNIT_USESOURCEFORMAT_APPLY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6915_4*l_h_i*1_4_1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TEXT_FILL_FORE_SCHEMECOLOR_INDEX" val="5"/>
  <p:tag name="KSO_WM_UNIT_TEXT_FILL_TYPE" val="1"/>
  <p:tag name="KSO_WM_UNIT_USESOURCEFORMAT_APPLY" val="1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custom20206915_4*l_h_i*1_4_2"/>
  <p:tag name="KSO_WM_TEMPLATE_CATEGORY" val="custom"/>
  <p:tag name="KSO_WM_TEMPLATE_INDEX" val="20206915"/>
  <p:tag name="KSO_WM_UNIT_LAYERLEVEL" val="1_1_1"/>
  <p:tag name="KSO_WM_TAG_VERSION" val="1.0"/>
  <p:tag name="KSO_WM_BEAUTIFY_FLAG" val="#wm#"/>
  <p:tag name="KSO_WM_UNIT_LINE_FORE_SCHEMECOLOR_INDEX" val="14"/>
  <p:tag name="KSO_WM_UNIT_LINE_FILL_TYPE" val="2"/>
  <p:tag name="KSO_WM_UNIT_USESOURCEFORMAT_APPLY" val="1"/>
</p:tagLst>
</file>

<file path=ppt/tags/tag154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6915_4*a*1"/>
  <p:tag name="KSO_WM_TEMPLATE_CATEGORY" val="custom"/>
  <p:tag name="KSO_WM_TEMPLATE_INDEX" val="2020691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6915"/>
  <p:tag name="KSO_WM_SLIDE_ID" val="custom2020691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l"/>
  <p:tag name="KSO_WM_SLIDE_LAYOUT_CNT" val="1_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1"/>
  <p:tag name="KSO_WM_UNIT_VALUE" val="10"/>
  <p:tag name="KSO_WM_UNIT_TYPE" val="a"/>
  <p:tag name="KSO_WM_UNIT_INDEX" val="1"/>
  <p:tag name="KSO_WM_UNIT_PRESET_TEXT" val="感谢聆听"/>
  <p:tag name="KSO_WM_TEMPLATE_CATEGORY" val="custom"/>
  <p:tag name="KSO_WM_TEMPLATE_INDEX" val="20204333"/>
  <p:tag name="KSO_WM_UNIT_ID" val="custom20204333_37*a*1"/>
  <p:tag name="KSO_WM_UNIT_ISNUMDGMTITLE" val="0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文本具体内容"/>
  <p:tag name="KSO_WM_TEMPLATE_CATEGORY" val="custom"/>
  <p:tag name="KSO_WM_TEMPLATE_INDEX" val="20204333"/>
  <p:tag name="KSO_WM_UNIT_ID" val="custom20204333_37*b*1"/>
  <p:tag name="KSO_WM_UNIT_ISNUMDGMTITLE" val="0"/>
</p:tagLst>
</file>

<file path=ppt/tags/tag158.xml><?xml version="1.0" encoding="utf-8"?>
<p:tagLst xmlns:p="http://schemas.openxmlformats.org/presentationml/2006/main">
  <p:tag name="KSO_WM_TEMPLATE_THUMBS_INDEX" val="1"/>
  <p:tag name="KSO_WM_TEMPLATE_SUBCATEGORY" val="0"/>
  <p:tag name="KSO_WM_SLIDE_TYPE" val="endPage"/>
  <p:tag name="KSO_WM_SLIDE_SUBTYPE" val="pureTxt"/>
  <p:tag name="KSO_WM_SLIDE_ITEM_CNT" val="0"/>
  <p:tag name="KSO_WM_SLIDE_INDEX" val="37"/>
  <p:tag name="KSO_WM_TAG_VERSION" val="1.0"/>
  <p:tag name="KSO_WM_BEAUTIFY_FLAG" val="#wm#"/>
  <p:tag name="KSO_WM_SLIDE_LAYOUT" val="a_b"/>
  <p:tag name="KSO_WM_SLIDE_LAYOUT_CNT" val="1_1"/>
  <p:tag name="KSO_WM_TEMPLATE_MASTER_TYPE" val="1"/>
  <p:tag name="KSO_WM_TEMPLATE_COLOR_TYPE" val="1"/>
  <p:tag name="KSO_WM_TEMPLATE_CATEGORY" val="custom"/>
  <p:tag name="KSO_WM_TEMPLATE_INDEX" val="20204333"/>
  <p:tag name="KSO_WM_SLIDE_ID" val="custom20204333_37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3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000000"/>
      </a:dk1>
      <a:lt1>
        <a:srgbClr val="FFFFFF"/>
      </a:lt1>
      <a:dk2>
        <a:srgbClr val="ECEDEF"/>
      </a:dk2>
      <a:lt2>
        <a:srgbClr val="FCFCFD"/>
      </a:lt2>
      <a:accent1>
        <a:srgbClr val="6B82A0"/>
      </a:accent1>
      <a:accent2>
        <a:srgbClr val="598690"/>
      </a:accent2>
      <a:accent3>
        <a:srgbClr val="5E8675"/>
      </a:accent3>
      <a:accent4>
        <a:srgbClr val="767F60"/>
      </a:accent4>
      <a:accent5>
        <a:srgbClr val="91755C"/>
      </a:accent5>
      <a:accent6>
        <a:srgbClr val="A06E6A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WPS 文字</Application>
  <PresentationFormat>宽屏</PresentationFormat>
  <Paragraphs>26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Helvetica Neue</vt:lpstr>
      <vt:lpstr>汉仪书宋二KW</vt:lpstr>
      <vt:lpstr>微软雅黑</vt:lpstr>
      <vt:lpstr>汉仪旗黑</vt:lpstr>
      <vt:lpstr>宋体</vt:lpstr>
      <vt:lpstr>Arial Unicode MS</vt:lpstr>
      <vt:lpstr>微软雅黑</vt:lpstr>
      <vt:lpstr>汉仪旗黑-85S</vt:lpstr>
      <vt:lpstr>汉仪中黑KW</vt:lpstr>
      <vt:lpstr>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chong-ad</dc:creator>
  <cp:lastModifiedBy>伯白</cp:lastModifiedBy>
  <cp:revision>9</cp:revision>
  <dcterms:created xsi:type="dcterms:W3CDTF">2023-01-06T07:49:57Z</dcterms:created>
  <dcterms:modified xsi:type="dcterms:W3CDTF">2023-01-06T07:49:57Z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2052-4.6.1.7467</vt:lpwstr>
  </property>
  <property fmtid="{D5CDD505-2E9C-101B-9397-08002B2CF9AE}" pid="3" name="ICV">
    <vt:lpwstr>720A632C14249DA9A6C8B763E406E6B4</vt:lpwstr>
  </property>
</Properties>
</file>